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0F2B1A-84CB-4EBB-88EE-0B7458EFDC0E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FF00F1-8872-401C-9F2B-227D4581E53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961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53AD33B-2685-47D9-BB6D-71BA5511CB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86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7A079A-E6E6-4BB1-B767-D083867D1A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792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6B59FD-C001-4907-BAC4-2E53020764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872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766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936E34-103B-4C87-BC61-A1A04F9692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663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57D317-F53E-487D-A39F-F3EC195909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61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995B0E-9224-4ED0-8BDF-9F530AA56B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585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14B870-ED8C-4AC7-A46A-ECB649AC32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350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CD5A2C-34AF-4ED0-B2D6-F9EEAE2AB9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201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C73EB6-3A8E-4EC7-ACCC-B774BDADAD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191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172F9B-2589-4A3A-8D74-99934D8B58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840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Jesus shall reign </a:t>
            </a:r>
            <a:r>
              <a:rPr lang="en-GB" b="1" dirty="0" err="1">
                <a:solidFill>
                  <a:srgbClr val="FFFF00"/>
                </a:solidFill>
              </a:rPr>
              <a:t>where’er</a:t>
            </a:r>
            <a:r>
              <a:rPr lang="en-GB" b="1" dirty="0">
                <a:solidFill>
                  <a:srgbClr val="FFFF00"/>
                </a:solidFill>
              </a:rPr>
              <a:t> the sun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does its successive journeys run;</a:t>
            </a:r>
            <a:endParaRPr lang="en-NZ" dirty="0"/>
          </a:p>
          <a:p>
            <a:r>
              <a:rPr lang="en-GB" dirty="0"/>
              <a:t>	his kingdom stretch from shore to shore,</a:t>
            </a:r>
            <a:endParaRPr lang="en-NZ" dirty="0"/>
          </a:p>
          <a:p>
            <a:r>
              <a:rPr lang="en-GB" dirty="0"/>
              <a:t>		till moons shall wax and wane no 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330]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him shall endless prayer be made,</a:t>
            </a:r>
            <a:endParaRPr lang="en-NZ" dirty="0"/>
          </a:p>
          <a:p>
            <a:r>
              <a:rPr lang="en-GB" dirty="0"/>
              <a:t>		and praises throng to crown his head;</a:t>
            </a:r>
            <a:endParaRPr lang="en-NZ" dirty="0"/>
          </a:p>
          <a:p>
            <a:r>
              <a:rPr lang="en-GB" dirty="0"/>
              <a:t>	his name, like sweet perfume, shall rise</a:t>
            </a:r>
            <a:endParaRPr lang="en-NZ" dirty="0"/>
          </a:p>
          <a:p>
            <a:r>
              <a:rPr lang="en-GB" dirty="0"/>
              <a:t>		with </a:t>
            </a:r>
            <a:r>
              <a:rPr lang="en-GB" dirty="0" err="1"/>
              <a:t>ev’ry</a:t>
            </a:r>
            <a:r>
              <a:rPr lang="en-GB" dirty="0"/>
              <a:t> morning sacrifice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People and realms of </a:t>
            </a:r>
            <a:r>
              <a:rPr lang="en-GB" dirty="0" err="1"/>
              <a:t>ev’ry</a:t>
            </a:r>
            <a:r>
              <a:rPr lang="en-GB" dirty="0"/>
              <a:t> tongue</a:t>
            </a:r>
            <a:endParaRPr lang="en-NZ" dirty="0"/>
          </a:p>
          <a:p>
            <a:r>
              <a:rPr lang="en-GB" dirty="0"/>
              <a:t>		dwell on his love with sweetest song,</a:t>
            </a:r>
            <a:endParaRPr lang="en-NZ" dirty="0"/>
          </a:p>
          <a:p>
            <a:r>
              <a:rPr lang="en-GB" dirty="0"/>
              <a:t>	and infant voices shall proclaim</a:t>
            </a:r>
            <a:endParaRPr lang="en-NZ" dirty="0"/>
          </a:p>
          <a:p>
            <a:r>
              <a:rPr lang="en-GB" dirty="0"/>
              <a:t>		their early blessings on his name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781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Blessings abound </a:t>
            </a:r>
            <a:r>
              <a:rPr lang="en-GB" dirty="0" err="1"/>
              <a:t>where’er</a:t>
            </a:r>
            <a:r>
              <a:rPr lang="en-GB" dirty="0"/>
              <a:t> he reigns;</a:t>
            </a:r>
            <a:endParaRPr lang="en-NZ" dirty="0"/>
          </a:p>
          <a:p>
            <a:r>
              <a:rPr lang="en-GB" dirty="0"/>
              <a:t>		the prisoner leaps to lose his chains,</a:t>
            </a:r>
            <a:endParaRPr lang="en-NZ" dirty="0"/>
          </a:p>
          <a:p>
            <a:r>
              <a:rPr lang="en-GB" dirty="0"/>
              <a:t>	the weary find eternal rest,</a:t>
            </a:r>
            <a:endParaRPr lang="en-NZ" dirty="0"/>
          </a:p>
          <a:p>
            <a:r>
              <a:rPr lang="en-GB" dirty="0"/>
              <a:t>		and all the sons of want are blest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71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</a:t>
            </a:r>
            <a:r>
              <a:rPr lang="en-GB" dirty="0" err="1"/>
              <a:t>ev’ry</a:t>
            </a:r>
            <a:r>
              <a:rPr lang="en-GB" dirty="0"/>
              <a:t> creature rise and bring</a:t>
            </a:r>
            <a:endParaRPr lang="en-NZ" dirty="0"/>
          </a:p>
          <a:p>
            <a:r>
              <a:rPr lang="en-GB" dirty="0"/>
              <a:t>		peculiar honours to our King,</a:t>
            </a:r>
            <a:endParaRPr lang="en-NZ" dirty="0"/>
          </a:p>
          <a:p>
            <a:r>
              <a:rPr lang="en-GB" dirty="0"/>
              <a:t>	angels descend with songs again,</a:t>
            </a:r>
            <a:endParaRPr lang="en-NZ" dirty="0"/>
          </a:p>
          <a:p>
            <a:r>
              <a:rPr lang="en-GB" dirty="0"/>
              <a:t>		and earth repeat the loud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1704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330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72. Isaac Watts, 1719</a:t>
            </a:r>
            <a:endParaRPr lang="en-NZ" sz="1000" dirty="0"/>
          </a:p>
          <a:p>
            <a:pPr algn="r"/>
            <a:r>
              <a:rPr lang="en-GB" sz="1000" dirty="0"/>
              <a:t>Tune: John Hatton, 1793; </a:t>
            </a:r>
            <a:r>
              <a:rPr lang="en-GB" sz="1000" dirty="0" err="1"/>
              <a:t>desc</a:t>
            </a:r>
            <a:r>
              <a:rPr lang="en-GB" sz="1000" dirty="0"/>
              <a:t>. David McKinley Williams, 1959, © H.W. </a:t>
            </a:r>
            <a:r>
              <a:rPr lang="en-GB" sz="1000" dirty="0" err="1"/>
              <a:t>Gray</a:t>
            </a:r>
            <a:r>
              <a:rPr lang="en-GB" sz="1000" dirty="0"/>
              <a:t> Co.,</a:t>
            </a:r>
            <a:br>
              <a:rPr lang="en-GB" sz="1000" dirty="0"/>
            </a:br>
            <a:r>
              <a:rPr lang="en-GB" sz="1000" dirty="0"/>
              <a:t>1959, </a:t>
            </a:r>
            <a:r>
              <a:rPr lang="en-GB" sz="1000" dirty="0" err="1"/>
              <a:t>ren</a:t>
            </a:r>
            <a:r>
              <a:rPr lang="en-GB" sz="1000" dirty="0"/>
              <a:t>.; this arr. by the Reformed Churches of New Zealand © H.W. </a:t>
            </a:r>
            <a:r>
              <a:rPr lang="en-GB" sz="1000" dirty="0" err="1"/>
              <a:t>Gray</a:t>
            </a:r>
            <a:r>
              <a:rPr lang="en-GB" sz="1000" dirty="0"/>
              <a:t> Co. (admin.</a:t>
            </a:r>
            <a:br>
              <a:rPr lang="en-GB" sz="1000" dirty="0"/>
            </a:br>
            <a:r>
              <a:rPr lang="en-GB" sz="1000" dirty="0"/>
              <a:t>Alfred Australia Pty Ltd in Australasia), 2012; all rights reserved; reproduced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2014-03-04T01:56:53Z</dcterms:created>
  <dcterms:modified xsi:type="dcterms:W3CDTF">2014-03-04T01:58:18Z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