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912DF8B-E1FF-45DB-B6AB-A22FD5F5BEA8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0E5192-1795-4C2F-81DE-18BA38E509AD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345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4D2955C-97D9-4EF5-B294-B9A9146A89F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92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6B2449D-CFF5-4D34-848A-EDF289DD46D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5041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C47FDD5-3458-462D-937F-8C514117E30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7940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2281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82A795C-CE00-456B-A189-546F737048F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399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6AE0088-368C-4831-92B8-56C6078894F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0827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76D5AD4-32F9-4904-B9FA-96B2C9BF2DA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0772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84C1AE-17DF-460E-B822-44AD1470553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9487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5A4E6C-E45E-4900-B3BE-2FBCD95FA55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6971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48DC1C0-D93E-46B0-87E6-C44FC464A6D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3281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53683D7-BD2A-4597-B848-418DE3E0341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6811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shrink, my soul, </a:t>
            </a:r>
            <a:r>
              <a:rPr lang="en-GB" dirty="0"/>
              <a:t>when man in sin</a:t>
            </a:r>
            <a:endParaRPr lang="en-NZ" dirty="0"/>
          </a:p>
          <a:p>
            <a:r>
              <a:rPr lang="en-GB" dirty="0"/>
              <a:t>		dares mock the Christ, the Crucified,</a:t>
            </a:r>
            <a:endParaRPr lang="en-NZ" dirty="0"/>
          </a:p>
          <a:p>
            <a:r>
              <a:rPr lang="en-GB" dirty="0"/>
              <a:t>	who in apparent weakness then</a:t>
            </a:r>
            <a:endParaRPr lang="en-NZ" dirty="0"/>
          </a:p>
          <a:p>
            <a:r>
              <a:rPr lang="en-GB" dirty="0"/>
              <a:t>		for guilty sinners bled and died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336]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They still mock him, who now above</a:t>
            </a:r>
            <a:endParaRPr lang="en-NZ" dirty="0"/>
          </a:p>
          <a:p>
            <a:r>
              <a:rPr lang="en-GB" dirty="0"/>
              <a:t>		in glory reigns – unseen indeed.</a:t>
            </a:r>
            <a:endParaRPr lang="en-NZ" dirty="0"/>
          </a:p>
          <a:p>
            <a:r>
              <a:rPr lang="en-GB" dirty="0"/>
              <a:t>	They still reject the King of love,</a:t>
            </a:r>
            <a:endParaRPr lang="en-NZ" dirty="0"/>
          </a:p>
          <a:p>
            <a:r>
              <a:rPr lang="en-GB" dirty="0"/>
              <a:t>		their only hope in time of need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Oh, he shall to this earth return,</a:t>
            </a:r>
            <a:endParaRPr lang="en-NZ" dirty="0"/>
          </a:p>
          <a:p>
            <a:r>
              <a:rPr lang="en-GB" dirty="0"/>
              <a:t>		and all who ever lived shall stand</a:t>
            </a:r>
            <a:endParaRPr lang="en-NZ" dirty="0"/>
          </a:p>
          <a:p>
            <a:r>
              <a:rPr lang="en-GB" dirty="0"/>
              <a:t>	before his judgment throne and learn</a:t>
            </a:r>
            <a:endParaRPr lang="en-NZ" dirty="0"/>
          </a:p>
          <a:p>
            <a:r>
              <a:rPr lang="en-GB" dirty="0"/>
              <a:t>		that mockers shall from </a:t>
            </a:r>
            <a:r>
              <a:rPr lang="en-GB" dirty="0" err="1"/>
              <a:t>heav’n</a:t>
            </a:r>
            <a:r>
              <a:rPr lang="en-GB" dirty="0"/>
              <a:t> be banned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9452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God is not mocked: one day they’ll fear</a:t>
            </a:r>
            <a:endParaRPr lang="en-NZ" dirty="0"/>
          </a:p>
          <a:p>
            <a:r>
              <a:rPr lang="en-GB" dirty="0"/>
              <a:t>		to harvest all that they have sown;</a:t>
            </a:r>
            <a:endParaRPr lang="en-NZ" dirty="0"/>
          </a:p>
          <a:p>
            <a:r>
              <a:rPr lang="en-GB" dirty="0"/>
              <a:t>	but Christ in glory shall appear</a:t>
            </a:r>
            <a:endParaRPr lang="en-NZ" dirty="0"/>
          </a:p>
          <a:p>
            <a:r>
              <a:rPr lang="en-GB" dirty="0"/>
              <a:t>		to gather all his very own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336</a:t>
            </a:r>
            <a:endParaRPr lang="en-NZ" altLang="en-US" sz="1000" dirty="0"/>
          </a:p>
          <a:p>
            <a:pPr algn="r"/>
            <a:r>
              <a:rPr lang="en-GB" sz="1000" i="1" dirty="0"/>
              <a:t>Projected with permission</a:t>
            </a:r>
            <a:endParaRPr lang="en-NZ" sz="1000" i="1" dirty="0"/>
          </a:p>
          <a:p>
            <a:pPr algn="r"/>
            <a:r>
              <a:rPr lang="en-GB" sz="1000" dirty="0"/>
              <a:t>Text: John </a:t>
            </a:r>
            <a:r>
              <a:rPr lang="en-GB" sz="1000" dirty="0" err="1"/>
              <a:t>Goris</a:t>
            </a:r>
            <a:r>
              <a:rPr lang="en-GB" sz="1000" dirty="0"/>
              <a:t>, 1998, © </a:t>
            </a:r>
            <a:r>
              <a:rPr lang="en-GB" sz="1000" i="1" dirty="0"/>
              <a:t>Sing to the Lord</a:t>
            </a:r>
            <a:r>
              <a:rPr lang="en-GB" sz="1000" dirty="0"/>
              <a:t>, 2012</a:t>
            </a:r>
            <a:endParaRPr lang="en-NZ" sz="1000" dirty="0"/>
          </a:p>
          <a:p>
            <a:pPr algn="r"/>
            <a:r>
              <a:rPr lang="en-GB" sz="1000" dirty="0"/>
              <a:t>Tune: Jeremiah Clarke, 1701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41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2014-03-04T02:06:26Z</dcterms:created>
  <dcterms:modified xsi:type="dcterms:W3CDTF">2014-03-04T02:07:40Z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