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291BF2-2079-4649-BA70-3CB376224811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5B86DF-ABD2-41EB-8DC0-784CECC3D16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124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64E042B-0EF5-40D0-B287-3AA459B441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987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E62B04-174A-431E-B66F-3E3CF457B3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689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CB099D-A6B0-4EC6-9FFF-6F97ED0738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285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627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C1D166-4616-4985-964C-5AFC2E4DA6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92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9D09FC-A56B-4A41-BE3A-F0F2C62380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314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EFF593-AA48-4B3F-A2D0-95D92D62AE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10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47FA67-0E48-409D-81B5-388F2F600C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396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945F34-0A0E-42BB-980F-92F0CA8CB5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4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A38633-6EE1-4B79-AC7E-B60133FA59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788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45CFC0-D5CE-4744-BE83-5E0DF307E9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169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Day of judgment! Day of wonders!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Hark! the trumpet’s awful sound,</a:t>
            </a:r>
            <a:endParaRPr lang="en-NZ" dirty="0"/>
          </a:p>
          <a:p>
            <a:r>
              <a:rPr lang="en-GB" dirty="0"/>
              <a:t>	</a:t>
            </a:r>
            <a:r>
              <a:rPr lang="en-GB"/>
              <a:t>	</a:t>
            </a:r>
            <a:r>
              <a:rPr lang="en-GB" smtClean="0"/>
              <a:t>louder </a:t>
            </a:r>
            <a:r>
              <a:rPr lang="en-GB" dirty="0"/>
              <a:t>than a thousand thunders,</a:t>
            </a:r>
            <a:endParaRPr lang="en-NZ" dirty="0"/>
          </a:p>
          <a:p>
            <a:r>
              <a:rPr lang="en-GB" dirty="0"/>
              <a:t>		shakes the vast creation round.</a:t>
            </a:r>
            <a:endParaRPr lang="en-NZ" dirty="0"/>
          </a:p>
          <a:p>
            <a:r>
              <a:rPr lang="en-GB" dirty="0"/>
              <a:t>	How the summons</a:t>
            </a:r>
            <a:endParaRPr lang="en-NZ" dirty="0"/>
          </a:p>
          <a:p>
            <a:r>
              <a:rPr lang="en-GB" dirty="0"/>
              <a:t>		will the sinner’s heart confound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338]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See the Judge, our nature wearing,</a:t>
            </a:r>
            <a:endParaRPr lang="en-NZ" dirty="0"/>
          </a:p>
          <a:p>
            <a:r>
              <a:rPr lang="en-GB" dirty="0"/>
              <a:t>		clothed in majesty divine;</a:t>
            </a:r>
            <a:endParaRPr lang="en-NZ" dirty="0"/>
          </a:p>
          <a:p>
            <a:r>
              <a:rPr lang="en-GB" dirty="0"/>
              <a:t>		you who long for his appearing</a:t>
            </a:r>
            <a:endParaRPr lang="en-NZ" dirty="0"/>
          </a:p>
          <a:p>
            <a:r>
              <a:rPr lang="en-GB" dirty="0"/>
              <a:t>		then shall say, “This God is mine!”</a:t>
            </a:r>
            <a:endParaRPr lang="en-NZ" dirty="0"/>
          </a:p>
          <a:p>
            <a:r>
              <a:rPr lang="en-GB" dirty="0"/>
              <a:t>	Gracious Saviour,</a:t>
            </a:r>
            <a:endParaRPr lang="en-NZ" dirty="0"/>
          </a:p>
          <a:p>
            <a:r>
              <a:rPr lang="en-GB" dirty="0"/>
              <a:t>		own me in that day as thine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At his call the dead awaken,</a:t>
            </a:r>
            <a:endParaRPr lang="en-NZ" dirty="0"/>
          </a:p>
          <a:p>
            <a:r>
              <a:rPr lang="en-GB" dirty="0"/>
              <a:t>		rise to life from earth and sea;</a:t>
            </a:r>
            <a:endParaRPr lang="en-NZ" dirty="0"/>
          </a:p>
          <a:p>
            <a:r>
              <a:rPr lang="en-GB" dirty="0"/>
              <a:t>		all the </a:t>
            </a:r>
            <a:r>
              <a:rPr lang="en-GB" dirty="0" err="1"/>
              <a:t>pow’rs</a:t>
            </a:r>
            <a:r>
              <a:rPr lang="en-GB" dirty="0"/>
              <a:t> of nature, shaken</a:t>
            </a:r>
            <a:endParaRPr lang="en-NZ" dirty="0"/>
          </a:p>
          <a:p>
            <a:r>
              <a:rPr lang="en-GB" dirty="0"/>
              <a:t>		by his looks, prepare to flee.</a:t>
            </a:r>
            <a:endParaRPr lang="en-NZ" dirty="0"/>
          </a:p>
          <a:p>
            <a:r>
              <a:rPr lang="en-GB" dirty="0"/>
              <a:t>	Careless sinner,</a:t>
            </a:r>
            <a:endParaRPr lang="en-NZ" dirty="0"/>
          </a:p>
          <a:p>
            <a:r>
              <a:rPr lang="en-GB" dirty="0"/>
              <a:t>		what will then become of thee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5402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to those who have </a:t>
            </a:r>
            <a:r>
              <a:rPr lang="en-GB" dirty="0" err="1"/>
              <a:t>confessèd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loved and served the Lord below,</a:t>
            </a:r>
            <a:endParaRPr lang="en-NZ" dirty="0"/>
          </a:p>
          <a:p>
            <a:r>
              <a:rPr lang="en-GB" dirty="0"/>
              <a:t>		he will say, “Come near, ye </a:t>
            </a:r>
            <a:r>
              <a:rPr lang="en-GB" dirty="0" err="1"/>
              <a:t>blessèd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see the kingdom I bestow;</a:t>
            </a:r>
            <a:endParaRPr lang="en-NZ" dirty="0"/>
          </a:p>
          <a:p>
            <a:r>
              <a:rPr lang="en-GB" dirty="0"/>
              <a:t>	you forever</a:t>
            </a:r>
            <a:endParaRPr lang="en-NZ" dirty="0"/>
          </a:p>
          <a:p>
            <a:r>
              <a:rPr lang="en-GB" dirty="0"/>
              <a:t>		shall my love and glory know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338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/>
              <a:t>Text</a:t>
            </a:r>
            <a:r>
              <a:rPr lang="en-GB" sz="1000" smtClean="0"/>
              <a:t>: </a:t>
            </a:r>
            <a:r>
              <a:rPr lang="en-GB" sz="1000" dirty="0"/>
              <a:t>John Newton, 1774</a:t>
            </a:r>
            <a:endParaRPr lang="en-NZ" sz="1000" dirty="0"/>
          </a:p>
          <a:p>
            <a:pPr algn="r"/>
            <a:r>
              <a:rPr lang="en-GB" sz="1000" dirty="0"/>
              <a:t>Tune: William H. Monk, 1871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2014-03-04T02:09:26Z</dcterms:created>
  <dcterms:modified xsi:type="dcterms:W3CDTF">2014-04-05T08:13:44Z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