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2" r:id="rId3"/>
    <p:sldId id="264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D04E4FB-F169-4F4B-86C7-FA3A22FE43B0}" type="datetimeFigureOut">
              <a:rPr lang="en-NZ"/>
              <a:pPr>
                <a:defRPr/>
              </a:pPr>
              <a:t>25/03/2014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F14240-0FA9-49AE-A3B5-B4DCC6EBFB6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1198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3FA4862-1BD6-4B0A-B67E-7BFE39BA763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8968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FA7E7C8-11CA-4E99-8435-D2C3D543914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23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EA850A-F3A4-4D7C-BDD9-08943779CA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1401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7645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457F57-3304-4B9B-B549-D0255B8758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129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68378C-1D38-4F53-882E-A5451F9F7A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8151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C4A192-5EC7-4BBC-9B2A-E5237DE38C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8619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01710E-11AB-4836-8B68-77AB72C9017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80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A3208B-9E7F-4BA1-A995-ABE6870F02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878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A345EBA-ED0F-47FC-B8CC-E22C9811A57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972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56957B-DFF3-4A2F-8382-50F5BAC9CD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8385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“Wake, awake, for night is flying,”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the watchmen on the heights are crying;</a:t>
            </a:r>
            <a:endParaRPr lang="en-NZ" dirty="0"/>
          </a:p>
          <a:p>
            <a:r>
              <a:rPr lang="en-GB" dirty="0"/>
              <a:t>		“awake, Jerusalem, arise!”</a:t>
            </a:r>
            <a:endParaRPr lang="en-NZ" dirty="0"/>
          </a:p>
          <a:p>
            <a:r>
              <a:rPr lang="en-GB" dirty="0"/>
              <a:t>	Midnight hears the welcome voices</a:t>
            </a:r>
            <a:endParaRPr lang="en-NZ" dirty="0"/>
          </a:p>
          <a:p>
            <a:r>
              <a:rPr lang="en-GB" dirty="0"/>
              <a:t>	and at the thrilling cry rejoices:</a:t>
            </a:r>
            <a:endParaRPr lang="en-NZ" dirty="0"/>
          </a:p>
          <a:p>
            <a:r>
              <a:rPr lang="en-GB" dirty="0"/>
              <a:t>		“Where are the virgins pure and wise?</a:t>
            </a:r>
            <a:endParaRPr lang="en-NZ" dirty="0"/>
          </a:p>
          <a:p>
            <a:r>
              <a:rPr lang="en-GB" dirty="0"/>
              <a:t>	The Bridegroom comes: awake!</a:t>
            </a:r>
            <a:endParaRPr lang="en-NZ" dirty="0"/>
          </a:p>
          <a:p>
            <a:r>
              <a:rPr lang="en-GB" dirty="0"/>
              <a:t>	Your lamps with gladness take!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With bridal care and faith’s bold prayer,</a:t>
            </a:r>
            <a:endParaRPr lang="en-NZ" dirty="0"/>
          </a:p>
          <a:p>
            <a:r>
              <a:rPr lang="en-GB" dirty="0"/>
              <a:t>	to meet the Bridegroom, come, prepare</a:t>
            </a:r>
            <a:r>
              <a:rPr lang="en-GB" dirty="0" smtClean="0"/>
              <a:t>!”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339]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Zion hears the watchmen singing,</a:t>
            </a:r>
            <a:endParaRPr lang="en-NZ" dirty="0"/>
          </a:p>
          <a:p>
            <a:r>
              <a:rPr lang="en-GB" dirty="0"/>
              <a:t>	and in her heart new joy is springing.</a:t>
            </a:r>
            <a:endParaRPr lang="en-NZ" dirty="0"/>
          </a:p>
          <a:p>
            <a:r>
              <a:rPr lang="en-GB" dirty="0"/>
              <a:t>		She wakes, she rises from her gloom.</a:t>
            </a:r>
            <a:endParaRPr lang="en-NZ" dirty="0"/>
          </a:p>
          <a:p>
            <a:r>
              <a:rPr lang="en-GB" dirty="0"/>
              <a:t>	For her Lord comes down all glorious</a:t>
            </a:r>
            <a:endParaRPr lang="en-NZ" dirty="0"/>
          </a:p>
          <a:p>
            <a:r>
              <a:rPr lang="en-GB" dirty="0"/>
              <a:t>	and strong in grace, in truth victorious.</a:t>
            </a:r>
            <a:endParaRPr lang="en-NZ" dirty="0"/>
          </a:p>
          <a:p>
            <a:r>
              <a:rPr lang="en-GB" dirty="0"/>
              <a:t>		Her star is </a:t>
            </a:r>
            <a:r>
              <a:rPr lang="en-GB" dirty="0" err="1"/>
              <a:t>ris’n</a:t>
            </a:r>
            <a:r>
              <a:rPr lang="en-GB" dirty="0"/>
              <a:t>, her light is come!</a:t>
            </a:r>
            <a:endParaRPr lang="en-NZ" dirty="0"/>
          </a:p>
          <a:p>
            <a:r>
              <a:rPr lang="en-GB" dirty="0"/>
              <a:t>	Now come, O Blessed One,</a:t>
            </a:r>
            <a:endParaRPr lang="en-NZ" dirty="0"/>
          </a:p>
          <a:p>
            <a:r>
              <a:rPr lang="en-GB" dirty="0"/>
              <a:t>	Lord Jesus, God’s own Son.</a:t>
            </a:r>
            <a:endParaRPr lang="en-NZ" dirty="0"/>
          </a:p>
          <a:p>
            <a:r>
              <a:rPr lang="en-GB" dirty="0"/>
              <a:t>		Sing hosanna!</a:t>
            </a:r>
            <a:endParaRPr lang="en-NZ" dirty="0"/>
          </a:p>
          <a:p>
            <a:r>
              <a:rPr lang="en-GB" dirty="0"/>
              <a:t>	We answer all in joy your call;</a:t>
            </a:r>
            <a:endParaRPr lang="en-NZ" dirty="0"/>
          </a:p>
          <a:p>
            <a:r>
              <a:rPr lang="en-GB" dirty="0"/>
              <a:t>	we follow to the wedding hall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7744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Lamb of God, the </a:t>
            </a:r>
            <a:r>
              <a:rPr lang="en-GB" dirty="0" err="1"/>
              <a:t>heav’ns</a:t>
            </a:r>
            <a:r>
              <a:rPr lang="en-GB" dirty="0"/>
              <a:t> adore you,</a:t>
            </a:r>
            <a:endParaRPr lang="en-NZ" dirty="0"/>
          </a:p>
          <a:p>
            <a:r>
              <a:rPr lang="en-GB" dirty="0"/>
              <a:t>	the saints and angels sing before you</a:t>
            </a:r>
            <a:endParaRPr lang="en-NZ" dirty="0"/>
          </a:p>
          <a:p>
            <a:r>
              <a:rPr lang="en-GB" dirty="0"/>
              <a:t>		with harp and cymbals’ clearest tone.</a:t>
            </a:r>
            <a:endParaRPr lang="en-NZ" dirty="0"/>
          </a:p>
          <a:p>
            <a:r>
              <a:rPr lang="en-GB" dirty="0"/>
              <a:t>	Of one pearl each shining portal,</a:t>
            </a:r>
            <a:endParaRPr lang="en-NZ" dirty="0"/>
          </a:p>
          <a:p>
            <a:r>
              <a:rPr lang="en-GB" dirty="0"/>
              <a:t>	where, joining with the choir immortal,</a:t>
            </a:r>
            <a:endParaRPr lang="en-NZ" dirty="0"/>
          </a:p>
          <a:p>
            <a:r>
              <a:rPr lang="en-GB" dirty="0"/>
              <a:t>		we gather round your radiant throne.</a:t>
            </a:r>
            <a:endParaRPr lang="en-NZ" dirty="0"/>
          </a:p>
          <a:p>
            <a:r>
              <a:rPr lang="en-GB" dirty="0"/>
              <a:t>	No eye has seen that light,</a:t>
            </a:r>
            <a:endParaRPr lang="en-NZ" dirty="0"/>
          </a:p>
          <a:p>
            <a:r>
              <a:rPr lang="en-GB" dirty="0"/>
              <a:t>	no ear the echoed might</a:t>
            </a:r>
            <a:endParaRPr lang="en-NZ" dirty="0"/>
          </a:p>
          <a:p>
            <a:r>
              <a:rPr lang="en-GB" dirty="0"/>
              <a:t>		of your glory;</a:t>
            </a:r>
            <a:endParaRPr lang="en-NZ" dirty="0"/>
          </a:p>
          <a:p>
            <a:r>
              <a:rPr lang="en-GB" dirty="0"/>
              <a:t>	yet there shall we in victory</a:t>
            </a:r>
            <a:endParaRPr lang="en-NZ" dirty="0"/>
          </a:p>
          <a:p>
            <a:r>
              <a:rPr lang="en-GB" dirty="0"/>
              <a:t>	sing shouts of joy eternally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5719227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339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Philipp Nicolai, 1599; tr. Catherine </a:t>
            </a:r>
            <a:r>
              <a:rPr lang="en-GB" sz="1000" dirty="0" err="1"/>
              <a:t>Winkworth</a:t>
            </a:r>
            <a:r>
              <a:rPr lang="en-GB" sz="1000" dirty="0"/>
              <a:t>, 1858; </a:t>
            </a:r>
            <a:endParaRPr lang="en-GB" sz="1000" dirty="0" smtClean="0"/>
          </a:p>
          <a:p>
            <a:pPr algn="r"/>
            <a:r>
              <a:rPr lang="en-GB" sz="1000" dirty="0" smtClean="0"/>
              <a:t>rev</a:t>
            </a:r>
            <a:r>
              <a:rPr lang="en-GB" sz="1000" dirty="0"/>
              <a:t>. </a:t>
            </a:r>
            <a:r>
              <a:rPr lang="en-GB" sz="1000" i="1" dirty="0"/>
              <a:t>Lutheran Worship</a:t>
            </a:r>
            <a:r>
              <a:rPr lang="en-GB" sz="1000" dirty="0"/>
              <a:t>, 1982, alt.</a:t>
            </a:r>
            <a:endParaRPr lang="en-NZ" sz="1000" dirty="0"/>
          </a:p>
          <a:p>
            <a:pPr algn="r"/>
            <a:r>
              <a:rPr lang="en-GB" sz="1000" dirty="0"/>
              <a:t>Tune: Hans Sachs, c. 1513; adapt. Philipp Nicolai, 1599;</a:t>
            </a:r>
            <a:br>
              <a:rPr lang="en-GB" sz="1000" dirty="0"/>
            </a:br>
            <a:r>
              <a:rPr lang="en-GB" sz="1000" dirty="0"/>
              <a:t>harm. J. S. Bach, 1685–1750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3083634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57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2014-03-04T02:10:49Z</dcterms:created>
  <dcterms:modified xsi:type="dcterms:W3CDTF">2014-03-25T10:19:42Z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