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438E8F-0361-402F-A4C1-913034A5D22B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A72E32-FEE6-48B2-94BD-B65CF90EAAF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517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2025148-BE6B-4392-8E75-D09FEC3D05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838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27740B-551C-4FBB-AF1B-5B2F2CB910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89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DA0E69-E061-40E0-B20E-7FF115D973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813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9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30C9CC-217C-49A1-8021-6C7909661B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726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079314-5F0A-45C8-A814-E6399C2EC5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8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7A182E-A219-47C5-BAC7-9ACF58024F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51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A4B9DD-CFD7-41B6-B76A-6543BEB927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202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DF9DB1-BF8E-40D3-8D57-49D7C0B23A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516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1DD892-DE88-4FB7-A151-74BC9E3B54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765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2CC47B-98F2-4EBF-B37F-6306E0D451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284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Lo! he comes with clouds descending,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once for our salvation slain;</a:t>
            </a:r>
            <a:endParaRPr lang="en-NZ" dirty="0"/>
          </a:p>
          <a:p>
            <a:r>
              <a:rPr lang="en-GB" dirty="0"/>
              <a:t>	thousand </a:t>
            </a:r>
            <a:r>
              <a:rPr lang="en-GB" dirty="0" err="1"/>
              <a:t>thousand</a:t>
            </a:r>
            <a:r>
              <a:rPr lang="en-GB" dirty="0"/>
              <a:t> saints attending</a:t>
            </a:r>
            <a:endParaRPr lang="en-NZ" dirty="0"/>
          </a:p>
          <a:p>
            <a:r>
              <a:rPr lang="en-GB" dirty="0"/>
              <a:t>		swell the triumph of his train:</a:t>
            </a:r>
            <a:endParaRPr lang="en-NZ" dirty="0"/>
          </a:p>
          <a:p>
            <a:r>
              <a:rPr lang="en-GB" dirty="0"/>
              <a:t>	alleluia, alleluia,</a:t>
            </a:r>
            <a:endParaRPr lang="en-NZ" dirty="0"/>
          </a:p>
          <a:p>
            <a:r>
              <a:rPr lang="en-GB" dirty="0"/>
              <a:t>	alleluia! Christ the Lord returns to reign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err="1"/>
              <a:t>Ev’ry</a:t>
            </a:r>
            <a:r>
              <a:rPr lang="en-GB" dirty="0"/>
              <a:t> eye shall now behold him</a:t>
            </a:r>
            <a:endParaRPr lang="en-NZ" dirty="0"/>
          </a:p>
          <a:p>
            <a:r>
              <a:rPr lang="en-GB" dirty="0"/>
              <a:t>		robed in dreadful majesty;</a:t>
            </a:r>
            <a:endParaRPr lang="en-NZ" dirty="0"/>
          </a:p>
          <a:p>
            <a:r>
              <a:rPr lang="en-GB" dirty="0"/>
              <a:t>	those who set at naught and sold him,</a:t>
            </a:r>
            <a:endParaRPr lang="en-NZ" dirty="0"/>
          </a:p>
          <a:p>
            <a:r>
              <a:rPr lang="en-GB" dirty="0"/>
              <a:t>		pierced and nailed him to the tree,</a:t>
            </a:r>
            <a:endParaRPr lang="en-NZ" dirty="0"/>
          </a:p>
          <a:p>
            <a:r>
              <a:rPr lang="en-GB" dirty="0"/>
              <a:t>	deeply wailing, deeply wailing,</a:t>
            </a:r>
            <a:endParaRPr lang="en-NZ" dirty="0"/>
          </a:p>
          <a:p>
            <a:r>
              <a:rPr lang="en-GB" dirty="0"/>
              <a:t>	deeply wailing, shall the true Messiah see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Those dear tokens of his passion</a:t>
            </a:r>
            <a:endParaRPr lang="en-NZ" dirty="0"/>
          </a:p>
          <a:p>
            <a:r>
              <a:rPr lang="en-GB" dirty="0"/>
              <a:t>		still his dazzling body bears,</a:t>
            </a:r>
            <a:endParaRPr lang="en-NZ" dirty="0"/>
          </a:p>
          <a:p>
            <a:r>
              <a:rPr lang="en-GB" dirty="0"/>
              <a:t>	cause of endless exultation</a:t>
            </a:r>
            <a:endParaRPr lang="en-NZ" dirty="0"/>
          </a:p>
          <a:p>
            <a:r>
              <a:rPr lang="en-GB" dirty="0"/>
              <a:t>		to his ransomed worshippers:</a:t>
            </a:r>
            <a:endParaRPr lang="en-NZ" dirty="0"/>
          </a:p>
          <a:p>
            <a:r>
              <a:rPr lang="en-GB" dirty="0"/>
              <a:t>	with what rapture, with what rapture,</a:t>
            </a:r>
            <a:endParaRPr lang="en-NZ" dirty="0"/>
          </a:p>
          <a:p>
            <a:r>
              <a:rPr lang="en-GB" dirty="0"/>
              <a:t>	with what rapture gaze we on those glorious </a:t>
            </a:r>
            <a:r>
              <a:rPr lang="en-GB" dirty="0" smtClean="0"/>
              <a:t>	scars!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229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Yea, amen! let all adore thee,</a:t>
            </a:r>
            <a:endParaRPr lang="en-NZ" dirty="0"/>
          </a:p>
          <a:p>
            <a:r>
              <a:rPr lang="en-GB" dirty="0"/>
              <a:t>		high on thine eternal throne;</a:t>
            </a:r>
            <a:endParaRPr lang="en-NZ" dirty="0"/>
          </a:p>
          <a:p>
            <a:r>
              <a:rPr lang="en-GB" dirty="0"/>
              <a:t>	Saviour, take the </a:t>
            </a:r>
            <a:r>
              <a:rPr lang="en-GB" dirty="0" err="1"/>
              <a:t>pow’r</a:t>
            </a:r>
            <a:r>
              <a:rPr lang="en-GB" dirty="0"/>
              <a:t> and glory,</a:t>
            </a:r>
            <a:endParaRPr lang="en-NZ" dirty="0"/>
          </a:p>
          <a:p>
            <a:r>
              <a:rPr lang="en-GB" dirty="0"/>
              <a:t>		claim the kingdom for thine own:</a:t>
            </a:r>
            <a:endParaRPr lang="en-NZ" dirty="0"/>
          </a:p>
          <a:p>
            <a:r>
              <a:rPr lang="en-GB" dirty="0"/>
              <a:t>	alleluia, alleluia,</a:t>
            </a:r>
            <a:endParaRPr lang="en-NZ" dirty="0"/>
          </a:p>
          <a:p>
            <a:r>
              <a:rPr lang="en-GB" dirty="0"/>
              <a:t>	alleluia! thou shalt reign, and thou alone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1758, alt.</a:t>
            </a:r>
            <a:endParaRPr lang="en-NZ" sz="1000" dirty="0"/>
          </a:p>
          <a:p>
            <a:pPr algn="r"/>
            <a:r>
              <a:rPr lang="en-GB" sz="1000" dirty="0"/>
              <a:t>Tune: 18th cent. English melody, adapt.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2014-03-04T02:12:59Z</dcterms:created>
  <dcterms:modified xsi:type="dcterms:W3CDTF">2014-03-04T02:14:08Z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