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864EF0-18BC-49CA-96F4-594D2A484A26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1DFE42-683F-49C8-A23F-DD037E57441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2009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070D3B4-AF47-4342-8838-24BD762B21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196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F735B9-AD8F-4FE5-A0B6-64FFDDEFFFD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1319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08D39DE-7ED4-4E9E-A2CA-85C9EC5FFA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96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6125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AA7CB9-7A3A-41D2-BC26-ECC526820D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322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6DAC2A-3376-47BE-B1E3-7FACB4154D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392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60A147-99D3-4373-83B8-464290DE9F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7913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EE133A-2970-4417-96A7-5C1448B390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398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A951D2-2BEA-485D-A345-255596805F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094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0921E4-FAC2-4B0D-BA7A-65FCC8CE74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522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9AA2FD-41DE-4EE7-AE34-C89C1B2C9A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9264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Lord will come </a:t>
            </a:r>
            <a:r>
              <a:rPr lang="en-GB" dirty="0"/>
              <a:t>and not be slow,</a:t>
            </a:r>
            <a:endParaRPr lang="en-NZ" dirty="0"/>
          </a:p>
          <a:p>
            <a:r>
              <a:rPr lang="en-GB" dirty="0"/>
              <a:t>		his footsteps cannot err;</a:t>
            </a:r>
            <a:endParaRPr lang="en-NZ" dirty="0"/>
          </a:p>
          <a:p>
            <a:r>
              <a:rPr lang="en-GB" dirty="0"/>
              <a:t>	before him righteousness shall go,</a:t>
            </a:r>
            <a:endParaRPr lang="en-NZ" dirty="0"/>
          </a:p>
          <a:p>
            <a:r>
              <a:rPr lang="en-GB" dirty="0"/>
              <a:t>		his royal harbinger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341]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Mercy and truth, that long were missed,</a:t>
            </a:r>
            <a:endParaRPr lang="en-NZ" dirty="0"/>
          </a:p>
          <a:p>
            <a:r>
              <a:rPr lang="en-GB" dirty="0"/>
              <a:t>		now joyfully are met;</a:t>
            </a:r>
            <a:endParaRPr lang="en-NZ" dirty="0"/>
          </a:p>
          <a:p>
            <a:r>
              <a:rPr lang="en-GB" dirty="0"/>
              <a:t>	sweet peace and righteousness have kissed,</a:t>
            </a:r>
            <a:endParaRPr lang="en-NZ" dirty="0"/>
          </a:p>
          <a:p>
            <a:r>
              <a:rPr lang="en-GB" dirty="0"/>
              <a:t>		and hand in hand are set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Rise, God, and judge the earth in might,</a:t>
            </a:r>
            <a:endParaRPr lang="en-NZ" dirty="0"/>
          </a:p>
          <a:p>
            <a:r>
              <a:rPr lang="en-GB" dirty="0"/>
              <a:t>		this wicked earth redress;</a:t>
            </a:r>
            <a:endParaRPr lang="en-NZ" dirty="0"/>
          </a:p>
          <a:p>
            <a:r>
              <a:rPr lang="en-GB" dirty="0"/>
              <a:t>	for you are he who shall by right</a:t>
            </a:r>
            <a:endParaRPr lang="en-NZ" dirty="0"/>
          </a:p>
          <a:p>
            <a:r>
              <a:rPr lang="en-GB" dirty="0"/>
              <a:t>		the nations all possess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965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great you are, and wonders great</a:t>
            </a:r>
            <a:endParaRPr lang="en-NZ" dirty="0"/>
          </a:p>
          <a:p>
            <a:r>
              <a:rPr lang="en-GB" dirty="0"/>
              <a:t>		by your strong hand are done:</a:t>
            </a:r>
            <a:endParaRPr lang="en-NZ" dirty="0"/>
          </a:p>
          <a:p>
            <a:r>
              <a:rPr lang="en-GB" dirty="0"/>
              <a:t>	you in your everlasting seat</a:t>
            </a:r>
            <a:endParaRPr lang="en-NZ" dirty="0"/>
          </a:p>
          <a:p>
            <a:r>
              <a:rPr lang="en-GB" dirty="0"/>
              <a:t>		remain the Lord alone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341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Milton, 1648, alt. 1990</a:t>
            </a:r>
            <a:endParaRPr lang="en-NZ" sz="1000" dirty="0"/>
          </a:p>
          <a:p>
            <a:pPr algn="r"/>
            <a:r>
              <a:rPr lang="en-GB" sz="1000" dirty="0"/>
              <a:t>Tune: James </a:t>
            </a:r>
            <a:r>
              <a:rPr lang="en-GB" sz="1000" dirty="0" err="1"/>
              <a:t>Walch</a:t>
            </a:r>
            <a:r>
              <a:rPr lang="en-GB" sz="1000" dirty="0"/>
              <a:t>, 1860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2014-03-04T02:14:13Z</dcterms:created>
  <dcterms:modified xsi:type="dcterms:W3CDTF">2014-03-04T02:15:21Z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