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BCFBBC-9E67-4E22-B084-86D93B8B19BF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CAB8FC-35CE-4173-AD1A-C058F34FAE7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8558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E158AC5-9E20-420F-A1F4-AFFBAC1B1F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570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98959E-5AAA-4F69-AD8B-5171C62F41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312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DA6F48-3C1D-4108-9115-1F87D625C1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0189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762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5ACA1C-5BE9-4E76-97E0-2FCFEAF470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6703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90056B-48DA-46FF-AD2C-CB47767887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198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9F028C-FE7B-40BA-B013-C46D236590A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783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E9A322-6834-4734-AF12-D57AA9D3B3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235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3D2DDE-B467-4AF2-A991-C4AA3D103A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027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35765B-0BAA-4FB5-9359-1E039A7CA5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314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A3A958-EB7B-4B9A-8BED-77388442E9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422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Your kingdom come, O God;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your rule, O Christ, begin;</a:t>
            </a:r>
            <a:endParaRPr lang="en-NZ" dirty="0"/>
          </a:p>
          <a:p>
            <a:r>
              <a:rPr lang="en-GB" dirty="0"/>
              <a:t>	break with your iron rod</a:t>
            </a:r>
            <a:endParaRPr lang="en-NZ" dirty="0"/>
          </a:p>
          <a:p>
            <a:r>
              <a:rPr lang="en-GB" dirty="0"/>
              <a:t>		the tyrannies of sin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342]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Where is your reign of peace</a:t>
            </a:r>
            <a:endParaRPr lang="en-NZ" dirty="0"/>
          </a:p>
          <a:p>
            <a:r>
              <a:rPr lang="en-GB" dirty="0"/>
              <a:t>		and purity and love?</a:t>
            </a:r>
            <a:endParaRPr lang="en-NZ" dirty="0"/>
          </a:p>
          <a:p>
            <a:r>
              <a:rPr lang="en-GB" dirty="0"/>
              <a:t>	When shall all hatred cease</a:t>
            </a:r>
            <a:endParaRPr lang="en-NZ" dirty="0"/>
          </a:p>
          <a:p>
            <a:r>
              <a:rPr lang="en-GB" dirty="0"/>
              <a:t>		as in the realms above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comes the promised time,</a:t>
            </a:r>
            <a:endParaRPr lang="en-NZ" dirty="0"/>
          </a:p>
          <a:p>
            <a:r>
              <a:rPr lang="en-GB" dirty="0"/>
              <a:t>		the end of strife and war,</a:t>
            </a:r>
            <a:endParaRPr lang="en-NZ" dirty="0"/>
          </a:p>
          <a:p>
            <a:r>
              <a:rPr lang="en-GB" dirty="0"/>
              <a:t>	when lust, oppression, crime</a:t>
            </a:r>
            <a:endParaRPr lang="en-NZ" dirty="0"/>
          </a:p>
          <a:p>
            <a:r>
              <a:rPr lang="en-GB" dirty="0"/>
              <a:t>		and greed shall be no more</a:t>
            </a:r>
            <a:r>
              <a:rPr lang="en-GB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5782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Lord our God, arise</a:t>
            </a:r>
            <a:endParaRPr lang="en-NZ" dirty="0"/>
          </a:p>
          <a:p>
            <a:r>
              <a:rPr lang="en-GB" dirty="0"/>
              <a:t>		and come in your great might;</a:t>
            </a:r>
            <a:endParaRPr lang="en-NZ" dirty="0"/>
          </a:p>
          <a:p>
            <a:r>
              <a:rPr lang="en-GB" dirty="0"/>
              <a:t>	revive our longing eyes,</a:t>
            </a:r>
            <a:endParaRPr lang="en-NZ" dirty="0"/>
          </a:p>
          <a:p>
            <a:r>
              <a:rPr lang="en-GB" dirty="0"/>
              <a:t>		which languish for your sight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314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Men scorn your sacred name,</a:t>
            </a:r>
            <a:endParaRPr lang="en-NZ" dirty="0"/>
          </a:p>
          <a:p>
            <a:r>
              <a:rPr lang="en-GB" dirty="0"/>
              <a:t>		and wolves devour your fold;</a:t>
            </a:r>
            <a:endParaRPr lang="en-NZ" dirty="0"/>
          </a:p>
          <a:p>
            <a:r>
              <a:rPr lang="en-GB" dirty="0"/>
              <a:t>	by many deeds of shame</a:t>
            </a:r>
            <a:endParaRPr lang="en-NZ" dirty="0"/>
          </a:p>
          <a:p>
            <a:r>
              <a:rPr lang="en-GB" dirty="0"/>
              <a:t>		we learn that love grows cold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213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On nations near and far</a:t>
            </a:r>
            <a:endParaRPr lang="en-NZ" dirty="0"/>
          </a:p>
          <a:p>
            <a:r>
              <a:rPr lang="en-GB" dirty="0"/>
              <a:t>		thick darkness gathers yet;</a:t>
            </a:r>
            <a:endParaRPr lang="en-NZ" dirty="0"/>
          </a:p>
          <a:p>
            <a:r>
              <a:rPr lang="en-GB" dirty="0"/>
              <a:t>	arise, O Morning Star,</a:t>
            </a:r>
            <a:endParaRPr lang="en-NZ" dirty="0"/>
          </a:p>
          <a:p>
            <a:r>
              <a:rPr lang="en-GB" dirty="0"/>
              <a:t>		arise and never set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342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Lewis Hensley, 1867, alt.</a:t>
            </a:r>
            <a:endParaRPr lang="en-NZ" sz="1000" dirty="0"/>
          </a:p>
          <a:p>
            <a:pPr algn="r"/>
            <a:r>
              <a:rPr lang="en-GB" sz="1000" dirty="0"/>
              <a:t>Tune: Leighton G. Hayne, 1863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2014-03-04T02:52:33Z</dcterms:created>
  <dcterms:modified xsi:type="dcterms:W3CDTF">2014-03-04T02:53:53Z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