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0ACFDB-39C9-4FC2-BCE8-C0FD72B9DCE7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9480E5-AF97-4C41-B030-23244F0E6F9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964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A3770D8-6286-48AF-B4F9-0A0CF13398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8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9A94F4-C394-4A5F-A65D-A29CA70603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16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EA11DD-DDC5-4FD9-854B-790174E748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79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9FAA03-0582-4E62-8F21-717B736B0E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706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2AD8F9-9FE6-4CD1-A379-18B9FF667C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00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97A606-FDD1-40EC-A2FE-76235BB09A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54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1B131C-A397-4BD5-A50E-C678A0E3B4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46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072F6F-E8C9-4D58-82D1-8790417F14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57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F25E97-17D7-405A-82DB-D65A36453E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1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96721E-F723-4CAA-94E4-3E984FA819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32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O come, life-giving Spirit,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God from all eternity!</a:t>
            </a:r>
            <a:endParaRPr lang="en-NZ" dirty="0"/>
          </a:p>
          <a:p>
            <a:r>
              <a:rPr lang="en-GB" dirty="0"/>
              <a:t>	May thy power never fail us;</a:t>
            </a:r>
            <a:endParaRPr lang="en-NZ" dirty="0"/>
          </a:p>
          <a:p>
            <a:r>
              <a:rPr lang="en-GB" dirty="0"/>
              <a:t>		dwell within us constantly.</a:t>
            </a:r>
            <a:endParaRPr lang="en-NZ" dirty="0"/>
          </a:p>
          <a:p>
            <a:r>
              <a:rPr lang="en-GB" dirty="0"/>
              <a:t>	Then shall truth and life and light</a:t>
            </a:r>
            <a:endParaRPr lang="en-NZ" dirty="0"/>
          </a:p>
          <a:p>
            <a:r>
              <a:rPr lang="en-GB" dirty="0"/>
              <a:t>		banish all the gloom of night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344]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Grant our hearts in fullest measure</a:t>
            </a:r>
            <a:endParaRPr lang="en-NZ" dirty="0"/>
          </a:p>
          <a:p>
            <a:r>
              <a:rPr lang="en-GB" dirty="0"/>
              <a:t>		wisdom, counsel, purity,</a:t>
            </a:r>
            <a:endParaRPr lang="en-NZ" dirty="0"/>
          </a:p>
          <a:p>
            <a:r>
              <a:rPr lang="en-GB" dirty="0"/>
              <a:t>	that we ever may be seeking</a:t>
            </a:r>
            <a:endParaRPr lang="en-NZ" dirty="0"/>
          </a:p>
          <a:p>
            <a:r>
              <a:rPr lang="en-GB" dirty="0"/>
              <a:t>		only that which </a:t>
            </a:r>
            <a:r>
              <a:rPr lang="en-GB" dirty="0" err="1"/>
              <a:t>pleaseth</a:t>
            </a:r>
            <a:r>
              <a:rPr lang="en-GB" dirty="0"/>
              <a:t> thee.</a:t>
            </a:r>
            <a:endParaRPr lang="en-NZ" dirty="0"/>
          </a:p>
          <a:p>
            <a:r>
              <a:rPr lang="en-GB" dirty="0"/>
              <a:t>	Let thy knowledge spread and grow,</a:t>
            </a:r>
            <a:endParaRPr lang="en-NZ" dirty="0"/>
          </a:p>
          <a:p>
            <a:r>
              <a:rPr lang="en-GB" dirty="0"/>
              <a:t>		working error’s overthrow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Show us, Lord, the path of blessing;</a:t>
            </a:r>
            <a:endParaRPr lang="en-NZ" dirty="0"/>
          </a:p>
          <a:p>
            <a:r>
              <a:rPr lang="en-GB" dirty="0"/>
              <a:t>		when we trespass on our way,</a:t>
            </a:r>
            <a:endParaRPr lang="en-NZ" dirty="0"/>
          </a:p>
          <a:p>
            <a:r>
              <a:rPr lang="en-GB" dirty="0"/>
              <a:t>	cast, O Lord, our sins behind thee</a:t>
            </a:r>
            <a:endParaRPr lang="en-NZ" dirty="0"/>
          </a:p>
          <a:p>
            <a:r>
              <a:rPr lang="en-GB" dirty="0"/>
              <a:t>		and be with us day by day.</a:t>
            </a:r>
            <a:endParaRPr lang="en-NZ" dirty="0"/>
          </a:p>
          <a:p>
            <a:r>
              <a:rPr lang="en-GB" dirty="0"/>
              <a:t>	Should we stray, O Lord, recall;</a:t>
            </a:r>
            <a:endParaRPr lang="en-NZ" dirty="0"/>
          </a:p>
          <a:p>
            <a:r>
              <a:rPr lang="en-GB" dirty="0"/>
              <a:t>		work repentance when we fall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617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Holy Spirit, strong and mighty,</a:t>
            </a:r>
            <a:endParaRPr lang="en-NZ" dirty="0"/>
          </a:p>
          <a:p>
            <a:r>
              <a:rPr lang="en-GB" dirty="0"/>
              <a:t>		thou who </a:t>
            </a:r>
            <a:r>
              <a:rPr lang="en-GB" dirty="0" err="1"/>
              <a:t>makest</a:t>
            </a:r>
            <a:r>
              <a:rPr lang="en-GB" dirty="0"/>
              <a:t> all things new,</a:t>
            </a:r>
            <a:endParaRPr lang="en-NZ" dirty="0"/>
          </a:p>
          <a:p>
            <a:r>
              <a:rPr lang="en-GB" dirty="0"/>
              <a:t>	make thy work within us perfect</a:t>
            </a:r>
            <a:endParaRPr lang="en-NZ" dirty="0"/>
          </a:p>
          <a:p>
            <a:r>
              <a:rPr lang="en-GB" dirty="0"/>
              <a:t>		and the evil foe subdue.</a:t>
            </a:r>
            <a:endParaRPr lang="en-NZ" dirty="0"/>
          </a:p>
          <a:p>
            <a:r>
              <a:rPr lang="en-GB" dirty="0"/>
              <a:t>	Grant us weapons for the strife</a:t>
            </a:r>
            <a:endParaRPr lang="en-NZ" dirty="0"/>
          </a:p>
          <a:p>
            <a:r>
              <a:rPr lang="en-GB" dirty="0"/>
              <a:t>		and with </a:t>
            </a:r>
            <a:r>
              <a:rPr lang="en-GB" dirty="0" err="1"/>
              <a:t>vict’ry</a:t>
            </a:r>
            <a:r>
              <a:rPr lang="en-GB" dirty="0"/>
              <a:t> crown our life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344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Heinrich Held, c. 1664; tr. Charles W. Schaeffer, 1866, alt.</a:t>
            </a:r>
            <a:endParaRPr lang="en-NZ" sz="1000" dirty="0"/>
          </a:p>
          <a:p>
            <a:pPr algn="r"/>
            <a:r>
              <a:rPr lang="en-GB" sz="1000" dirty="0"/>
              <a:t>Tune: Charles F. Gounod, 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2014-03-04T02:55:48Z</dcterms:created>
  <dcterms:modified xsi:type="dcterms:W3CDTF">2014-03-04T02:56:45Z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