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46A4834-B25A-4C2F-ACC1-F7E8BC932084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3A9B14-27A3-42F8-9405-2F2EB316A1A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3929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B956119-D28E-41C7-9999-3801A3C819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525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0D46E4-E688-4B24-B658-6D37A6624E4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9226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69371C0-27CD-430B-B8E0-77EC75E380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30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5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491EAA-6C86-42BA-AFCD-72C545A0E4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954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884C21-6EAE-462A-8245-C56A6E4276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090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479C3A-3781-4F8E-B0EB-2076706E28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9775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747AD7-F440-4C2E-B40D-5857A8C724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7493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265AB8C-85EB-4873-9154-45DCAE6E25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2696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C3CFB3-2908-4770-A295-DB48DA9E5C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3937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30FE08-B455-4687-9889-78B1C22802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7410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For your gift of God the Spirit,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dirty="0" err="1"/>
              <a:t>pow’r</a:t>
            </a:r>
            <a:r>
              <a:rPr lang="en-GB" dirty="0"/>
              <a:t> to make our lives anew,</a:t>
            </a:r>
            <a:endParaRPr lang="en-NZ" dirty="0"/>
          </a:p>
          <a:p>
            <a:r>
              <a:rPr lang="en-GB" dirty="0"/>
              <a:t>		pledge of life and hope of glory,</a:t>
            </a:r>
            <a:endParaRPr lang="en-NZ" dirty="0"/>
          </a:p>
          <a:p>
            <a:r>
              <a:rPr lang="en-GB" dirty="0"/>
              <a:t>		Saviour, we would worship you!</a:t>
            </a:r>
            <a:endParaRPr lang="en-NZ" dirty="0"/>
          </a:p>
          <a:p>
            <a:r>
              <a:rPr lang="en-GB" dirty="0"/>
              <a:t>	Crowning gift of resurrection</a:t>
            </a:r>
            <a:endParaRPr lang="en-NZ" dirty="0"/>
          </a:p>
          <a:p>
            <a:r>
              <a:rPr lang="en-GB" dirty="0"/>
              <a:t>		sent from your ascended throne,</a:t>
            </a:r>
            <a:endParaRPr lang="en-NZ" dirty="0"/>
          </a:p>
          <a:p>
            <a:r>
              <a:rPr lang="en-GB" dirty="0"/>
              <a:t>		fullness of the very Godhead,</a:t>
            </a:r>
            <a:endParaRPr lang="en-NZ" dirty="0"/>
          </a:p>
          <a:p>
            <a:r>
              <a:rPr lang="en-GB" dirty="0"/>
              <a:t>		come to make your life our 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345]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who in creation’s dawning</a:t>
            </a:r>
            <a:endParaRPr lang="en-NZ" dirty="0"/>
          </a:p>
          <a:p>
            <a:r>
              <a:rPr lang="en-GB" dirty="0"/>
              <a:t>		brooded on the lifeless deep,</a:t>
            </a:r>
            <a:endParaRPr lang="en-NZ" dirty="0"/>
          </a:p>
          <a:p>
            <a:r>
              <a:rPr lang="en-GB" dirty="0"/>
              <a:t>		still across our nature’s darkness</a:t>
            </a:r>
            <a:endParaRPr lang="en-NZ" dirty="0"/>
          </a:p>
          <a:p>
            <a:r>
              <a:rPr lang="en-GB" dirty="0"/>
              <a:t>		moves to wake our souls from sleep,</a:t>
            </a:r>
            <a:endParaRPr lang="en-NZ" dirty="0"/>
          </a:p>
          <a:p>
            <a:r>
              <a:rPr lang="en-GB" dirty="0"/>
              <a:t>	moves to stir, to draw, to quicken,</a:t>
            </a:r>
            <a:endParaRPr lang="en-NZ" dirty="0"/>
          </a:p>
          <a:p>
            <a:r>
              <a:rPr lang="en-GB" dirty="0"/>
              <a:t>		thrusts us through with sense of sin;</a:t>
            </a:r>
            <a:endParaRPr lang="en-NZ" dirty="0"/>
          </a:p>
          <a:p>
            <a:r>
              <a:rPr lang="en-GB" dirty="0"/>
              <a:t>		brings to birth and seals and fills us –</a:t>
            </a:r>
            <a:endParaRPr lang="en-NZ" dirty="0"/>
          </a:p>
          <a:p>
            <a:r>
              <a:rPr lang="en-GB" dirty="0"/>
              <a:t>		saving Advocate within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He, himself the living Author,</a:t>
            </a:r>
            <a:endParaRPr lang="en-NZ" dirty="0"/>
          </a:p>
          <a:p>
            <a:r>
              <a:rPr lang="en-GB" dirty="0"/>
              <a:t>		wakes to life the sacred word,</a:t>
            </a:r>
            <a:endParaRPr lang="en-NZ" dirty="0"/>
          </a:p>
          <a:p>
            <a:r>
              <a:rPr lang="en-GB" dirty="0"/>
              <a:t>		reads with us its holy pages</a:t>
            </a:r>
            <a:endParaRPr lang="en-NZ" dirty="0"/>
          </a:p>
          <a:p>
            <a:r>
              <a:rPr lang="en-GB" dirty="0"/>
              <a:t>		and reveals our risen Lord.</a:t>
            </a:r>
            <a:endParaRPr lang="en-NZ" dirty="0"/>
          </a:p>
          <a:p>
            <a:r>
              <a:rPr lang="en-GB" dirty="0"/>
              <a:t>	He it is who works within us,</a:t>
            </a:r>
            <a:endParaRPr lang="en-NZ" dirty="0"/>
          </a:p>
          <a:p>
            <a:r>
              <a:rPr lang="en-GB" dirty="0"/>
              <a:t>		teaching rebel hearts to pray,</a:t>
            </a:r>
            <a:endParaRPr lang="en-NZ" dirty="0"/>
          </a:p>
          <a:p>
            <a:r>
              <a:rPr lang="en-GB" dirty="0"/>
              <a:t>		he whose holy intercessions</a:t>
            </a:r>
            <a:endParaRPr lang="en-NZ" dirty="0"/>
          </a:p>
          <a:p>
            <a:r>
              <a:rPr lang="en-GB" dirty="0"/>
              <a:t>		rise for us both night and day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23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He, the mighty God, indwells us;</a:t>
            </a:r>
            <a:endParaRPr lang="en-NZ" dirty="0"/>
          </a:p>
          <a:p>
            <a:r>
              <a:rPr lang="en-GB" dirty="0"/>
              <a:t>		his to strengthen, help, </a:t>
            </a:r>
            <a:r>
              <a:rPr lang="en-GB" dirty="0" err="1"/>
              <a:t>empow’r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his to overcome the tempter,</a:t>
            </a:r>
            <a:endParaRPr lang="en-NZ" dirty="0"/>
          </a:p>
          <a:p>
            <a:r>
              <a:rPr lang="en-GB" dirty="0"/>
              <a:t>		ours to call in danger’s hour.</a:t>
            </a:r>
            <a:endParaRPr lang="en-NZ" dirty="0"/>
          </a:p>
          <a:p>
            <a:r>
              <a:rPr lang="en-GB" dirty="0"/>
              <a:t>	In his strength we dare to battle</a:t>
            </a:r>
            <a:endParaRPr lang="en-NZ" dirty="0"/>
          </a:p>
          <a:p>
            <a:r>
              <a:rPr lang="en-GB" dirty="0"/>
              <a:t>		all the raging hosts of sin,</a:t>
            </a:r>
            <a:endParaRPr lang="en-NZ" dirty="0"/>
          </a:p>
          <a:p>
            <a:r>
              <a:rPr lang="en-GB" dirty="0"/>
              <a:t>		and by him alone we conquer</a:t>
            </a:r>
            <a:endParaRPr lang="en-NZ" dirty="0"/>
          </a:p>
          <a:p>
            <a:r>
              <a:rPr lang="en-GB" dirty="0"/>
              <a:t>		foes without and foes within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4940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Father, grant your Holy Spirit</a:t>
            </a:r>
            <a:endParaRPr lang="en-NZ" dirty="0"/>
          </a:p>
          <a:p>
            <a:r>
              <a:rPr lang="en-GB" dirty="0"/>
              <a:t>		in our hearts may rule today,</a:t>
            </a:r>
            <a:endParaRPr lang="en-NZ" dirty="0"/>
          </a:p>
          <a:p>
            <a:r>
              <a:rPr lang="en-GB" dirty="0"/>
              <a:t>		grieved not, quenched not, but unhindered,</a:t>
            </a:r>
            <a:endParaRPr lang="en-NZ" dirty="0"/>
          </a:p>
          <a:p>
            <a:r>
              <a:rPr lang="en-GB" dirty="0"/>
              <a:t>		work in us his sovereign way.</a:t>
            </a:r>
            <a:endParaRPr lang="en-NZ" dirty="0"/>
          </a:p>
          <a:p>
            <a:r>
              <a:rPr lang="en-GB" dirty="0"/>
              <a:t>	Fill us with your holy fullness,</a:t>
            </a:r>
            <a:endParaRPr lang="en-NZ" dirty="0"/>
          </a:p>
          <a:p>
            <a:r>
              <a:rPr lang="en-GB" dirty="0"/>
              <a:t>		God the Father, Spirit, Son;</a:t>
            </a:r>
            <a:endParaRPr lang="en-NZ" dirty="0"/>
          </a:p>
          <a:p>
            <a:r>
              <a:rPr lang="en-GB" dirty="0"/>
              <a:t>		in us, through us, then, forever,</a:t>
            </a:r>
            <a:endParaRPr lang="en-NZ" dirty="0"/>
          </a:p>
          <a:p>
            <a:r>
              <a:rPr lang="en-GB" dirty="0"/>
              <a:t>		shall your perfect will be done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345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(#233924)</a:t>
            </a:r>
            <a:endParaRPr lang="en-NZ" sz="1000" i="1" dirty="0"/>
          </a:p>
          <a:p>
            <a:pPr algn="r"/>
            <a:r>
              <a:rPr lang="en-GB" sz="1000" dirty="0"/>
              <a:t>Text: Margaret Clarkson, 1959, 1976, 1984, © Hope Publishing Co. 1960</a:t>
            </a:r>
            <a:endParaRPr lang="en-NZ" sz="1000" dirty="0"/>
          </a:p>
          <a:p>
            <a:pPr algn="r"/>
            <a:r>
              <a:rPr lang="en-GB" sz="1000" dirty="0"/>
              <a:t>Tune: William P. Rowlands, 1905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61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2014-03-04T02:56:51Z</dcterms:created>
  <dcterms:modified xsi:type="dcterms:W3CDTF">2014-04-03T09:22:23Z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