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DD4739-E57E-47F7-A01A-55F40F30F01E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7B1389-CE1A-4675-8454-F333A00BCB5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482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5CBF769-81EA-4B01-8A10-295B3B3789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19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9531AF-9C5F-497B-B445-F869CC0F42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51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2A8D68-75E6-417D-A63A-77261F4002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20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05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10FEEC-762D-43A8-A448-E7082E96B3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4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81BB1B-6AF0-4734-A3EE-61FB932704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249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C8C45A-9CAB-417E-9AFE-2B7F6751ED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641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878DF6-9313-4E7D-A614-34F3CB2B45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19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F86C1B-EB13-4FF2-9529-152481A8B7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98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0156B6-3C3C-4B50-98C1-5C4F99B78E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63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21A0E7-51EA-4ABB-8B94-824AE3BFDB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2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Born by the Holy Spirit’s breath,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loosed from the law of sin and death,</a:t>
            </a:r>
            <a:endParaRPr lang="en-NZ" dirty="0"/>
          </a:p>
          <a:p>
            <a:r>
              <a:rPr lang="en-GB" dirty="0"/>
              <a:t>	now cleared in Christ from </a:t>
            </a:r>
            <a:r>
              <a:rPr lang="en-GB" dirty="0" err="1"/>
              <a:t>ev’ry</a:t>
            </a:r>
            <a:r>
              <a:rPr lang="en-GB" dirty="0"/>
              <a:t> claim,</a:t>
            </a:r>
            <a:endParaRPr lang="en-NZ" dirty="0"/>
          </a:p>
          <a:p>
            <a:r>
              <a:rPr lang="en-GB" dirty="0"/>
              <a:t>		no judgment stands against our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us the Spirit makes his home</a:t>
            </a:r>
            <a:endParaRPr lang="en-NZ" dirty="0"/>
          </a:p>
          <a:p>
            <a:r>
              <a:rPr lang="en-GB" dirty="0"/>
              <a:t>		that we in him may overcome;</a:t>
            </a:r>
            <a:endParaRPr lang="en-NZ" dirty="0"/>
          </a:p>
          <a:p>
            <a:r>
              <a:rPr lang="en-GB" dirty="0"/>
              <a:t>	Christ’s risen life in all its </a:t>
            </a:r>
            <a:r>
              <a:rPr lang="en-GB" dirty="0" err="1"/>
              <a:t>pow’rs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its all-prevailing strength, is ours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Children and heirs of God most high,</a:t>
            </a:r>
            <a:endParaRPr lang="en-NZ" dirty="0"/>
          </a:p>
          <a:p>
            <a:r>
              <a:rPr lang="en-GB" dirty="0"/>
              <a:t>		we by his Spirit “Father” cry;</a:t>
            </a:r>
            <a:endParaRPr lang="en-NZ" dirty="0"/>
          </a:p>
          <a:p>
            <a:r>
              <a:rPr lang="en-GB" dirty="0"/>
              <a:t>	that Spirit with our spirit shares</a:t>
            </a:r>
            <a:endParaRPr lang="en-NZ" dirty="0"/>
          </a:p>
          <a:p>
            <a:r>
              <a:rPr lang="en-GB" dirty="0"/>
              <a:t>		to frame and breathe our wordless prayers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55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One is his love, his purpose one:</a:t>
            </a:r>
            <a:endParaRPr lang="en-NZ" dirty="0"/>
          </a:p>
          <a:p>
            <a:r>
              <a:rPr lang="en-GB" dirty="0"/>
              <a:t>		to form the likeness of his Son</a:t>
            </a:r>
            <a:endParaRPr lang="en-NZ" dirty="0"/>
          </a:p>
          <a:p>
            <a:r>
              <a:rPr lang="en-GB" dirty="0"/>
              <a:t>	 in all who, called and justified,</a:t>
            </a:r>
            <a:endParaRPr lang="en-NZ" dirty="0"/>
          </a:p>
          <a:p>
            <a:r>
              <a:rPr lang="en-GB" dirty="0"/>
              <a:t>		shall reign in glory at his side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Nor death nor life, nor </a:t>
            </a:r>
            <a:r>
              <a:rPr lang="en-GB" dirty="0" err="1"/>
              <a:t>pow’rs</a:t>
            </a:r>
            <a:r>
              <a:rPr lang="en-GB" dirty="0"/>
              <a:t> unseen,</a:t>
            </a:r>
            <a:endParaRPr lang="en-NZ" dirty="0"/>
          </a:p>
          <a:p>
            <a:r>
              <a:rPr lang="en-GB" dirty="0"/>
              <a:t>		nor height nor depth can come between;</a:t>
            </a:r>
            <a:endParaRPr lang="en-NZ" dirty="0"/>
          </a:p>
          <a:p>
            <a:r>
              <a:rPr lang="en-GB" dirty="0"/>
              <a:t>	we know through peril, pain and sword,</a:t>
            </a:r>
            <a:endParaRPr lang="en-NZ" dirty="0"/>
          </a:p>
          <a:p>
            <a:r>
              <a:rPr lang="en-GB" dirty="0"/>
              <a:t>		the love of God in Christ our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1251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(#4497075)</a:t>
            </a:r>
            <a:endParaRPr lang="en-NZ" sz="1000" i="1" dirty="0"/>
          </a:p>
          <a:p>
            <a:pPr algn="r"/>
            <a:r>
              <a:rPr lang="en-GB" sz="1000" dirty="0"/>
              <a:t>Text: Based on Romans 8. Timothy Dudley-Smith, b. 1926,</a:t>
            </a:r>
            <a:br>
              <a:rPr lang="en-GB" sz="1000" dirty="0"/>
            </a:br>
            <a:r>
              <a:rPr lang="en-GB" sz="1000" dirty="0"/>
              <a:t>© Hope Publishing Co., 1984</a:t>
            </a:r>
            <a:endParaRPr lang="en-NZ" sz="1000" dirty="0"/>
          </a:p>
          <a:p>
            <a:pPr algn="r"/>
            <a:r>
              <a:rPr lang="en-GB" sz="1000" dirty="0"/>
              <a:t>Tune: William Gardiner’s </a:t>
            </a:r>
            <a:r>
              <a:rPr lang="en-GB" sz="1000" i="1" dirty="0"/>
              <a:t>Sacred Melodies</a:t>
            </a:r>
            <a:r>
              <a:rPr lang="en-GB" sz="1000" dirty="0"/>
              <a:t>, 1815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2014-03-04T03:00:53Z</dcterms:created>
  <dcterms:modified xsi:type="dcterms:W3CDTF">2014-04-03T09:22:49Z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