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F535AA-88D3-4EBB-9579-9FD1DE1DD862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FE62D5-2E9C-4178-A3BF-D3C33D411C9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4543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6BFABBA-F5FE-48C1-AD96-0F8D66FEFC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32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5AB185-EC9E-4B8D-BB6A-67BBB8F8651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770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AF76D9-6896-4A91-AC28-2F784424D4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5013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32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FF1C915-497D-4117-9D4D-42591C3348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170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5D95C1-2AAD-43B3-ABEA-A09CA6E0483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740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B29680-4754-49EF-B04A-50A631F1C6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2649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2A59D7-E641-4BD9-B284-11CD3F1627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414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83AD1B-060B-428A-8918-D9DB6F6297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025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AFAA4D-9AC6-40C7-9F63-9417A08D71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541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DD6E21-0F07-4F90-AAFD-5BB79F2421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826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Spirit came, as promised,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in God’s appointed hour;</a:t>
            </a:r>
            <a:endParaRPr lang="en-NZ" dirty="0"/>
          </a:p>
          <a:p>
            <a:r>
              <a:rPr lang="en-GB" dirty="0"/>
              <a:t>		upon the church descending,</a:t>
            </a:r>
            <a:endParaRPr lang="en-NZ" dirty="0"/>
          </a:p>
          <a:p>
            <a:r>
              <a:rPr lang="en-GB" dirty="0"/>
              <a:t>		he came in love and </a:t>
            </a:r>
            <a:r>
              <a:rPr lang="en-GB" dirty="0" err="1"/>
              <a:t>pow’r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Now by his Holy Spirit,</a:t>
            </a:r>
            <a:endParaRPr lang="en-NZ" dirty="0"/>
          </a:p>
          <a:p>
            <a:r>
              <a:rPr lang="en-GB" dirty="0"/>
              <a:t>		God seals us as his own,</a:t>
            </a:r>
            <a:endParaRPr lang="en-NZ" dirty="0"/>
          </a:p>
          <a:p>
            <a:r>
              <a:rPr lang="en-GB" dirty="0"/>
              <a:t>		and through the Son and Spirit</a:t>
            </a:r>
            <a:endParaRPr lang="en-NZ" dirty="0"/>
          </a:p>
          <a:p>
            <a:r>
              <a:rPr lang="en-GB" dirty="0"/>
              <a:t>		makes access to his throne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348]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Spirit makes our bodies</a:t>
            </a:r>
            <a:endParaRPr lang="en-NZ" dirty="0"/>
          </a:p>
          <a:p>
            <a:r>
              <a:rPr lang="en-GB" dirty="0"/>
              <a:t>		the temple of the Lord.</a:t>
            </a:r>
            <a:endParaRPr lang="en-NZ" dirty="0"/>
          </a:p>
          <a:p>
            <a:r>
              <a:rPr lang="en-GB" dirty="0"/>
              <a:t>		He binds us all together</a:t>
            </a:r>
            <a:endParaRPr lang="en-NZ" dirty="0"/>
          </a:p>
          <a:p>
            <a:r>
              <a:rPr lang="en-GB" dirty="0"/>
              <a:t>		in faith and true accord.</a:t>
            </a:r>
            <a:endParaRPr lang="en-NZ" dirty="0"/>
          </a:p>
          <a:p>
            <a:r>
              <a:rPr lang="en-GB" dirty="0"/>
              <a:t>	The Spirit in his greatness</a:t>
            </a:r>
            <a:endParaRPr lang="en-NZ" dirty="0"/>
          </a:p>
          <a:p>
            <a:r>
              <a:rPr lang="en-GB" dirty="0"/>
              <a:t>		brings </a:t>
            </a:r>
            <a:r>
              <a:rPr lang="en-GB" dirty="0" err="1"/>
              <a:t>pow’r</a:t>
            </a:r>
            <a:r>
              <a:rPr lang="en-GB" dirty="0"/>
              <a:t> from God above,</a:t>
            </a:r>
            <a:endParaRPr lang="en-NZ" dirty="0"/>
          </a:p>
          <a:p>
            <a:r>
              <a:rPr lang="en-GB" dirty="0"/>
              <a:t>		and with the Son and Father</a:t>
            </a:r>
            <a:endParaRPr lang="en-NZ" dirty="0"/>
          </a:p>
          <a:p>
            <a:r>
              <a:rPr lang="en-GB" dirty="0"/>
              <a:t>		dwells in our hearts in love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bids us live together</a:t>
            </a:r>
            <a:endParaRPr lang="en-NZ" dirty="0"/>
          </a:p>
          <a:p>
            <a:r>
              <a:rPr lang="en-GB" dirty="0"/>
              <a:t>		in unity and peace,</a:t>
            </a:r>
            <a:endParaRPr lang="en-NZ" dirty="0"/>
          </a:p>
          <a:p>
            <a:r>
              <a:rPr lang="en-GB" dirty="0"/>
              <a:t>		employ his gifts in blessing,</a:t>
            </a:r>
            <a:endParaRPr lang="en-NZ" dirty="0"/>
          </a:p>
          <a:p>
            <a:r>
              <a:rPr lang="en-GB" dirty="0"/>
              <a:t>		and let base passions cease.</a:t>
            </a:r>
            <a:endParaRPr lang="en-NZ" dirty="0"/>
          </a:p>
          <a:p>
            <a:r>
              <a:rPr lang="en-GB" dirty="0"/>
              <a:t>	We should not grieve the Spirit</a:t>
            </a:r>
            <a:endParaRPr lang="en-NZ" dirty="0"/>
          </a:p>
          <a:p>
            <a:r>
              <a:rPr lang="en-GB" dirty="0"/>
              <a:t>		by any sin or shame,</a:t>
            </a:r>
            <a:endParaRPr lang="en-NZ" dirty="0"/>
          </a:p>
          <a:p>
            <a:r>
              <a:rPr lang="en-GB" dirty="0"/>
              <a:t>		nor let our words and actions</a:t>
            </a:r>
            <a:endParaRPr lang="en-NZ" dirty="0"/>
          </a:p>
          <a:p>
            <a:r>
              <a:rPr lang="en-GB" dirty="0"/>
              <a:t>		deny his holy name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1303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word, the Spirit’s weapon,</a:t>
            </a:r>
            <a:endParaRPr lang="en-NZ" dirty="0"/>
          </a:p>
          <a:p>
            <a:r>
              <a:rPr lang="en-GB" dirty="0"/>
              <a:t>		will bring all sin to light;</a:t>
            </a:r>
            <a:endParaRPr lang="en-NZ" dirty="0"/>
          </a:p>
          <a:p>
            <a:r>
              <a:rPr lang="en-GB" dirty="0"/>
              <a:t>		and prayer, by his directing,</a:t>
            </a:r>
            <a:endParaRPr lang="en-NZ" dirty="0"/>
          </a:p>
          <a:p>
            <a:r>
              <a:rPr lang="en-GB" dirty="0"/>
              <a:t>		will add new joy and might.</a:t>
            </a:r>
            <a:endParaRPr lang="en-NZ" dirty="0"/>
          </a:p>
          <a:p>
            <a:r>
              <a:rPr lang="en-GB" dirty="0"/>
              <a:t>	Be filled then with his Spirit,</a:t>
            </a:r>
            <a:endParaRPr lang="en-NZ" dirty="0"/>
          </a:p>
          <a:p>
            <a:r>
              <a:rPr lang="en-GB" dirty="0"/>
              <a:t>		live out God’s will and word;</a:t>
            </a:r>
            <a:endParaRPr lang="en-NZ" dirty="0"/>
          </a:p>
          <a:p>
            <a:r>
              <a:rPr lang="en-GB" dirty="0"/>
              <a:t>		rejoice with hymns and singing,</a:t>
            </a:r>
            <a:endParaRPr lang="en-NZ" dirty="0"/>
          </a:p>
          <a:p>
            <a:r>
              <a:rPr lang="en-GB" dirty="0"/>
              <a:t>		make music to the Lord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442228"/>
            <a:ext cx="914400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348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(#2747442)</a:t>
            </a:r>
            <a:endParaRPr lang="en-NZ" sz="1000" i="1" dirty="0"/>
          </a:p>
          <a:p>
            <a:pPr algn="r"/>
            <a:r>
              <a:rPr lang="en-GB" sz="1000" dirty="0"/>
              <a:t>Text: James E. </a:t>
            </a:r>
            <a:r>
              <a:rPr lang="en-GB" sz="1000" dirty="0" err="1"/>
              <a:t>Seddon</a:t>
            </a:r>
            <a:r>
              <a:rPr lang="en-GB" sz="1000" dirty="0"/>
              <a:t>, 1973, 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</a:t>
            </a:r>
            <a:br>
              <a:rPr lang="en-GB" sz="1000" dirty="0"/>
            </a:br>
            <a:r>
              <a:rPr lang="en-GB" sz="1000" dirty="0"/>
              <a:t>Publishing Co.), 1973, alt.; changes to </a:t>
            </a:r>
            <a:r>
              <a:rPr lang="en-GB" sz="1000" dirty="0" err="1"/>
              <a:t>sts</a:t>
            </a:r>
            <a:r>
              <a:rPr lang="en-GB" sz="1000" dirty="0"/>
              <a:t>. 1 and 3 of the original</a:t>
            </a:r>
            <a:br>
              <a:rPr lang="en-GB" sz="1000" dirty="0"/>
            </a:br>
            <a:r>
              <a:rPr lang="en-GB" sz="1000" dirty="0"/>
              <a:t>© James </a:t>
            </a:r>
            <a:r>
              <a:rPr lang="en-GB" sz="1000" dirty="0" err="1"/>
              <a:t>Seddon</a:t>
            </a:r>
            <a:r>
              <a:rPr lang="en-GB" sz="1000" dirty="0"/>
              <a:t> text are being permitted solely for the Hymnal</a:t>
            </a:r>
            <a:br>
              <a:rPr lang="en-GB" sz="1000" dirty="0"/>
            </a:br>
            <a:r>
              <a:rPr lang="en-GB" sz="1000" dirty="0"/>
              <a:t>Committee of the Reformed Churches of New Zealand</a:t>
            </a:r>
            <a:endParaRPr lang="en-NZ" sz="1000" dirty="0"/>
          </a:p>
          <a:p>
            <a:pPr algn="r"/>
            <a:r>
              <a:rPr lang="en-GB" sz="1000" dirty="0"/>
              <a:t>Tune: Johannes G. </a:t>
            </a:r>
            <a:r>
              <a:rPr lang="en-GB" sz="1000" dirty="0" err="1"/>
              <a:t>Bastiaans</a:t>
            </a:r>
            <a:r>
              <a:rPr lang="en-GB" sz="1000" dirty="0"/>
              <a:t>, 1868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51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2014-03-04T03:02:39Z</dcterms:created>
  <dcterms:modified xsi:type="dcterms:W3CDTF">2014-04-03T09:22:58Z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