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E95981-9FB2-4F80-A578-A8B3DC6081A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ED795F-707C-4BF3-BC2F-2FC5B74AD39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279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FE2647A-0BE0-4618-A6DF-B97A66499F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714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956AF6-C0B0-455A-911B-12A8DE0A3C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13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92F93C-558C-4F6B-8205-76BE53F304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2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52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1DBE76-BBDA-4966-A748-567FE0476A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5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9C68CB-8D63-4936-BF02-4811DB45C5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15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3FCED-64C7-4540-A3E7-8D70D98809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51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009B01-AF65-4193-A1DF-A8C83227B2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4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07F3DA-9FBE-4377-9CB8-A7784FD329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66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DB2DA9-8A60-4640-B415-0C8443E6B9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49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BE220A-BDAA-4C24-8AC5-06C5D31B50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33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Breathe on me, Breath of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fill me with life anew,</a:t>
            </a:r>
            <a:endParaRPr lang="en-NZ" dirty="0"/>
          </a:p>
          <a:p>
            <a:r>
              <a:rPr lang="en-GB" dirty="0"/>
              <a:t>	that I may love what thou </a:t>
            </a:r>
            <a:r>
              <a:rPr lang="en-GB" dirty="0" err="1"/>
              <a:t>dost</a:t>
            </a:r>
            <a:r>
              <a:rPr lang="en-GB" dirty="0"/>
              <a:t> love</a:t>
            </a:r>
            <a:endParaRPr lang="en-NZ" dirty="0"/>
          </a:p>
          <a:p>
            <a:r>
              <a:rPr lang="en-GB" dirty="0"/>
              <a:t>		and do what thou wouldst do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Breathe on me, Breath of God,</a:t>
            </a:r>
            <a:endParaRPr lang="en-NZ" dirty="0"/>
          </a:p>
          <a:p>
            <a:r>
              <a:rPr lang="en-GB" dirty="0"/>
              <a:t>		until my heart is pure,</a:t>
            </a:r>
            <a:endParaRPr lang="en-NZ" dirty="0"/>
          </a:p>
          <a:p>
            <a:r>
              <a:rPr lang="en-GB" dirty="0"/>
              <a:t>	until with thee I will thy will,</a:t>
            </a:r>
            <a:endParaRPr lang="en-NZ" dirty="0"/>
          </a:p>
          <a:p>
            <a:r>
              <a:rPr lang="en-GB" dirty="0"/>
              <a:t>		to do and to endure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Breathe on me, Breath of God,</a:t>
            </a:r>
            <a:endParaRPr lang="en-NZ" dirty="0"/>
          </a:p>
          <a:p>
            <a:r>
              <a:rPr lang="en-GB" dirty="0"/>
              <a:t>		till I am wholly thine,</a:t>
            </a:r>
            <a:endParaRPr lang="en-NZ" dirty="0"/>
          </a:p>
          <a:p>
            <a:r>
              <a:rPr lang="en-GB" dirty="0"/>
              <a:t>	till all this earthly part of me</a:t>
            </a:r>
            <a:endParaRPr lang="en-NZ" dirty="0"/>
          </a:p>
          <a:p>
            <a:r>
              <a:rPr lang="en-GB" dirty="0"/>
              <a:t>		glows with thy fire divine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70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Breathe on me, Breath of God,</a:t>
            </a:r>
            <a:endParaRPr lang="en-NZ" dirty="0"/>
          </a:p>
          <a:p>
            <a:r>
              <a:rPr lang="en-GB" dirty="0"/>
              <a:t>		so shall I never die,</a:t>
            </a:r>
            <a:endParaRPr lang="en-NZ" dirty="0"/>
          </a:p>
          <a:p>
            <a:r>
              <a:rPr lang="en-GB" dirty="0"/>
              <a:t>	but live with thee the perfect life</a:t>
            </a:r>
            <a:endParaRPr lang="en-NZ" dirty="0"/>
          </a:p>
          <a:p>
            <a:r>
              <a:rPr lang="en-GB" dirty="0"/>
              <a:t>		of thine eternity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Edwin Hatch, 1878</a:t>
            </a:r>
            <a:endParaRPr lang="en-NZ" sz="1000" dirty="0"/>
          </a:p>
          <a:p>
            <a:pPr algn="r"/>
            <a:r>
              <a:rPr lang="en-GB" sz="1000" dirty="0"/>
              <a:t>Tune: Robert Jackson, 1888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2014-03-04T03:04:20Z</dcterms:created>
  <dcterms:modified xsi:type="dcterms:W3CDTF">2014-03-04T03:05:48Z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