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F999AFC-C215-4522-A1C9-A60C6A3F5905}" type="datetimeFigureOut">
              <a:rPr lang="en-NZ"/>
              <a:pPr>
                <a:defRPr/>
              </a:pPr>
              <a:t>23/03/2014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E9BF642-8793-4879-802F-1287D52D05DF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55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0E3EC3C4-C577-41BF-B6F7-F6E47171E6B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8571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2F16D-3A2E-46B3-A7A2-92788C74E1A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7653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E5E9-0088-4B41-B4D9-F57D013AC59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3562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8945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75F14-4520-449D-824F-53D0101A13B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3567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E07BE-537E-4410-9771-26D2E40B7D7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3177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6FE9D-2C53-4916-BE01-B56AC975C97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6019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8B09C-6527-4698-BFC0-2059BEC2A57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334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2B9A0-EF70-4604-8A11-555CFEFB935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2184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E7BF2-34AA-4DDE-8168-AD9DAE457CF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9278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C1CC9-3036-4E35-ADD2-696581BFD13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3052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NZ" altLang="en-US" b="1" dirty="0">
                <a:solidFill>
                  <a:srgbClr val="FFFF00"/>
                </a:solidFill>
              </a:rPr>
              <a:t>Come down, O Love divine,</a:t>
            </a:r>
          </a:p>
          <a:p>
            <a:r>
              <a:rPr lang="en-NZ" altLang="en-US" dirty="0"/>
              <a:t>		seek thou this soul of mine,</a:t>
            </a:r>
          </a:p>
          <a:p>
            <a:r>
              <a:rPr lang="en-NZ" altLang="en-US" dirty="0"/>
              <a:t>		and visit it with thine own ardour glowing.</a:t>
            </a:r>
          </a:p>
          <a:p>
            <a:r>
              <a:rPr lang="en-NZ" altLang="en-US" dirty="0"/>
              <a:t>	O Comforter, draw near,</a:t>
            </a:r>
          </a:p>
          <a:p>
            <a:r>
              <a:rPr lang="en-NZ" altLang="en-US" dirty="0"/>
              <a:t>		within my heart appear,</a:t>
            </a:r>
          </a:p>
          <a:p>
            <a:r>
              <a:rPr lang="en-NZ" altLang="en-US" dirty="0"/>
              <a:t>		and kindle it, thy holy flame bestowing.</a:t>
            </a:r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350]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NZ" altLang="en-US" dirty="0"/>
              <a:t>O let it freely burn,</a:t>
            </a:r>
          </a:p>
          <a:p>
            <a:r>
              <a:rPr lang="en-NZ" altLang="en-US" dirty="0"/>
              <a:t>		till earthly passions turn</a:t>
            </a:r>
          </a:p>
          <a:p>
            <a:r>
              <a:rPr lang="en-NZ" altLang="en-US" dirty="0"/>
              <a:t>		to dust and ashes in its heat consuming;</a:t>
            </a:r>
          </a:p>
          <a:p>
            <a:r>
              <a:rPr lang="en-NZ" altLang="en-US" dirty="0"/>
              <a:t>	and let thy glorious light</a:t>
            </a:r>
          </a:p>
          <a:p>
            <a:r>
              <a:rPr lang="en-NZ" altLang="en-US" dirty="0"/>
              <a:t>		shine ever on my sight,</a:t>
            </a:r>
          </a:p>
          <a:p>
            <a:r>
              <a:rPr lang="en-NZ" altLang="en-US" dirty="0"/>
              <a:t>		and clothe me round, the while my path </a:t>
            </a:r>
            <a:r>
              <a:rPr lang="en-NZ" altLang="en-US" dirty="0" smtClean="0"/>
              <a:t>	illuming</a:t>
            </a:r>
            <a:r>
              <a:rPr lang="en-NZ" altLang="en-US" dirty="0"/>
              <a:t>.</a:t>
            </a:r>
            <a:endParaRPr lang="en-NZ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NZ" altLang="en-US" dirty="0"/>
              <a:t>Let holy charity</a:t>
            </a:r>
          </a:p>
          <a:p>
            <a:r>
              <a:rPr lang="en-NZ" altLang="en-US" dirty="0"/>
              <a:t>		mine outward vesture be,</a:t>
            </a:r>
          </a:p>
          <a:p>
            <a:r>
              <a:rPr lang="en-NZ" altLang="en-US" dirty="0"/>
              <a:t>		and lowliness become mine inner clothing:</a:t>
            </a:r>
          </a:p>
          <a:p>
            <a:r>
              <a:rPr lang="en-NZ" altLang="en-US" dirty="0"/>
              <a:t>	true lowliness of heart,</a:t>
            </a:r>
          </a:p>
          <a:p>
            <a:r>
              <a:rPr lang="en-NZ" altLang="en-US" dirty="0"/>
              <a:t>		which takes the humbler part,</a:t>
            </a:r>
          </a:p>
          <a:p>
            <a:r>
              <a:rPr lang="en-NZ" altLang="en-US" dirty="0"/>
              <a:t>		and o’er its own shortcomings weeps with </a:t>
            </a:r>
            <a:r>
              <a:rPr lang="en-NZ" altLang="en-US" dirty="0" smtClean="0"/>
              <a:t>	loathing</a:t>
            </a:r>
            <a:r>
              <a:rPr lang="en-NZ" altLang="en-US" dirty="0"/>
              <a:t>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524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NZ" altLang="en-US" dirty="0"/>
              <a:t>And so the yearning strong,</a:t>
            </a:r>
          </a:p>
          <a:p>
            <a:r>
              <a:rPr lang="en-NZ" altLang="en-US" dirty="0"/>
              <a:t>		with which the soul will long,</a:t>
            </a:r>
          </a:p>
          <a:p>
            <a:r>
              <a:rPr lang="en-NZ" altLang="en-US" dirty="0"/>
              <a:t>		shall far </a:t>
            </a:r>
            <a:r>
              <a:rPr lang="en-NZ" altLang="en-US" dirty="0" err="1"/>
              <a:t>outpass</a:t>
            </a:r>
            <a:r>
              <a:rPr lang="en-NZ" altLang="en-US" dirty="0"/>
              <a:t> the </a:t>
            </a:r>
            <a:r>
              <a:rPr lang="en-NZ" altLang="en-US" dirty="0" err="1"/>
              <a:t>pow’r</a:t>
            </a:r>
            <a:r>
              <a:rPr lang="en-NZ" altLang="en-US" dirty="0"/>
              <a:t> of human telling;</a:t>
            </a:r>
          </a:p>
          <a:p>
            <a:r>
              <a:rPr lang="en-NZ" altLang="en-US" dirty="0"/>
              <a:t>	for none can guess its grace,</a:t>
            </a:r>
          </a:p>
          <a:p>
            <a:r>
              <a:rPr lang="en-NZ" altLang="en-US" dirty="0"/>
              <a:t>		till he become the place</a:t>
            </a:r>
          </a:p>
          <a:p>
            <a:r>
              <a:rPr lang="en-NZ" altLang="en-US"/>
              <a:t>		wherein the Holy Spirit makes his dwelling.</a:t>
            </a:r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Sing </a:t>
            </a:r>
            <a:r>
              <a:rPr lang="en-NZ" altLang="en-US" sz="1000" dirty="0"/>
              <a:t>to the Lord </a:t>
            </a:r>
            <a:r>
              <a:rPr lang="en-NZ" altLang="en-US" sz="1000" dirty="0" smtClean="0"/>
              <a:t>350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 smtClean="0"/>
              <a:t>Public domain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Text: </a:t>
            </a:r>
            <a:r>
              <a:rPr lang="en-NZ" altLang="en-US" sz="1000" dirty="0" err="1" smtClean="0"/>
              <a:t>Bianco</a:t>
            </a:r>
            <a:r>
              <a:rPr lang="en-NZ" altLang="en-US" sz="1000" dirty="0" smtClean="0"/>
              <a:t> da Siena, c. 15th cent.; tr. Richard F. </a:t>
            </a:r>
            <a:r>
              <a:rPr lang="en-NZ" altLang="en-US" sz="1000" dirty="0" err="1" smtClean="0"/>
              <a:t>Littledale</a:t>
            </a:r>
            <a:r>
              <a:rPr lang="en-NZ" altLang="en-US" sz="1000" dirty="0" smtClean="0"/>
              <a:t>, 1867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Tune: Ralph Vaughan Williams, 1906</a:t>
            </a:r>
            <a:endParaRPr lang="en-NZ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46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1</cp:revision>
  <cp:lastPrinted>1601-01-01T00:00:00Z</cp:lastPrinted>
  <dcterms:created xsi:type="dcterms:W3CDTF">2014-03-23T09:29:30Z</dcterms:created>
  <dcterms:modified xsi:type="dcterms:W3CDTF">2014-03-23T09:32:05Z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