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6E9DA0-3555-47D6-9319-3F323EB8D431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2B4091-3C81-4613-8B17-D491256A4A6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40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F6D0400-F9EE-44CA-BAC3-9E4A922B44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009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8EE8AE-D545-4526-8A6B-6DCCA9203E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70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BF9577-FB07-4654-A7EC-740BFFCBEB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61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430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3A9E33-0780-4668-BBF7-7DF4F24E6C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8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DC1354-5F82-4794-A3B3-B4C51B04A9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5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F21452-1F58-460A-8A87-44132A6A7B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20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12CB4C-2D07-42D9-A071-64C9F02719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818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D412A2-0AA4-4C3B-9A29-4B9EE437B9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953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C7D4FA-9552-406F-BEDC-88CAF75AD4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300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65BAF2-CE18-41CD-8DFF-6FCFC89E22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689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Spirit of God, who dwells within </a:t>
            </a:r>
            <a:r>
              <a:rPr lang="en-GB" dirty="0"/>
              <a:t>my heart,</a:t>
            </a:r>
            <a:endParaRPr lang="en-NZ" dirty="0"/>
          </a:p>
          <a:p>
            <a:r>
              <a:rPr lang="en-GB" dirty="0"/>
              <a:t>		wean it from earth, through all its pulses </a:t>
            </a:r>
            <a:r>
              <a:rPr lang="en-GB" dirty="0" smtClean="0"/>
              <a:t>	move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Stoop to my weakness, mighty as thou art,</a:t>
            </a:r>
            <a:endParaRPr lang="en-NZ" dirty="0"/>
          </a:p>
          <a:p>
            <a:r>
              <a:rPr lang="en-GB" dirty="0"/>
              <a:t>		and make me love thee as I ought to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ask no dream, no prophet ecstasies,</a:t>
            </a:r>
            <a:endParaRPr lang="en-NZ" dirty="0"/>
          </a:p>
          <a:p>
            <a:r>
              <a:rPr lang="en-GB" dirty="0"/>
              <a:t>		no sudden rending of the veil of clay,</a:t>
            </a:r>
            <a:endParaRPr lang="en-NZ" dirty="0"/>
          </a:p>
          <a:p>
            <a:r>
              <a:rPr lang="en-GB" dirty="0"/>
              <a:t>	no angel visitant, no opening skies;</a:t>
            </a:r>
            <a:endParaRPr lang="en-NZ" dirty="0"/>
          </a:p>
          <a:p>
            <a:r>
              <a:rPr lang="en-GB" dirty="0"/>
              <a:t>		but take the dimness of my soul away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Didst thou not bid us love thee, God and King?</a:t>
            </a:r>
            <a:endParaRPr lang="en-NZ" dirty="0"/>
          </a:p>
          <a:p>
            <a:r>
              <a:rPr lang="en-GB" dirty="0"/>
              <a:t>		All, all thine own: soul, heart, and strength, </a:t>
            </a:r>
            <a:r>
              <a:rPr lang="en-GB" dirty="0" smtClean="0"/>
              <a:t>	and </a:t>
            </a:r>
            <a:r>
              <a:rPr lang="en-GB" dirty="0"/>
              <a:t>mind.</a:t>
            </a:r>
            <a:endParaRPr lang="en-NZ" dirty="0"/>
          </a:p>
          <a:p>
            <a:r>
              <a:rPr lang="en-GB" dirty="0"/>
              <a:t>	I see the cross – there teach my heart to cling;</a:t>
            </a:r>
            <a:endParaRPr lang="en-NZ" dirty="0"/>
          </a:p>
          <a:p>
            <a:r>
              <a:rPr lang="en-GB" dirty="0"/>
              <a:t>		O let me seek thee, and O let me find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83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Teach me to feel that thou art always nigh;</a:t>
            </a:r>
            <a:endParaRPr lang="en-NZ" dirty="0"/>
          </a:p>
          <a:p>
            <a:r>
              <a:rPr lang="en-GB" dirty="0"/>
              <a:t>		teach me the struggles of the soul to bear,</a:t>
            </a:r>
            <a:endParaRPr lang="en-NZ" dirty="0"/>
          </a:p>
          <a:p>
            <a:r>
              <a:rPr lang="en-GB" dirty="0"/>
              <a:t>	to check the rising doubt, the rebel sigh;</a:t>
            </a:r>
            <a:endParaRPr lang="en-NZ" dirty="0"/>
          </a:p>
          <a:p>
            <a:r>
              <a:rPr lang="en-GB" dirty="0"/>
              <a:t>		teach me the patience of unanswered </a:t>
            </a:r>
            <a:r>
              <a:rPr lang="en-GB" dirty="0" smtClean="0"/>
              <a:t>	prayer.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6411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Teach me to love thee as thine angels love,</a:t>
            </a:r>
            <a:endParaRPr lang="en-NZ" dirty="0"/>
          </a:p>
          <a:p>
            <a:r>
              <a:rPr lang="en-GB" dirty="0"/>
              <a:t>		one holy passion filling all my frame:</a:t>
            </a:r>
            <a:endParaRPr lang="en-NZ" dirty="0"/>
          </a:p>
          <a:p>
            <a:r>
              <a:rPr lang="en-GB" dirty="0"/>
              <a:t>	the fullness of the </a:t>
            </a:r>
            <a:r>
              <a:rPr lang="en-GB" dirty="0" err="1"/>
              <a:t>heav’n</a:t>
            </a:r>
            <a:r>
              <a:rPr lang="en-GB" dirty="0"/>
              <a:t>-descended Dove;</a:t>
            </a:r>
            <a:endParaRPr lang="en-NZ" dirty="0"/>
          </a:p>
          <a:p>
            <a:r>
              <a:rPr lang="en-GB" dirty="0"/>
              <a:t>		my heart an altar, and thy love the flame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George Croly, 1854, alt.</a:t>
            </a:r>
            <a:endParaRPr lang="en-NZ" sz="1000" dirty="0"/>
          </a:p>
          <a:p>
            <a:pPr algn="r"/>
            <a:r>
              <a:rPr lang="en-GB" sz="1000" dirty="0"/>
              <a:t>Tune: Frederick C. Atkinson, 1870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2014-03-04T03:07:13Z</dcterms:created>
  <dcterms:modified xsi:type="dcterms:W3CDTF">2014-03-04T03:08:44Z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