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A7DDFE-842E-4E2B-A342-C0ECB9AE9F0F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866D53-6346-4EC6-8741-81ACB111378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01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1A4DA55-FC51-4738-99A2-71D9DC1923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587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080018-8590-411D-A7F4-82B8C4CE5B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783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464A79-C317-4405-829E-13D1F86F39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010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19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35CD69-0990-4135-ADE2-C1316A69A5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17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9F35ED-15FA-417D-8C6E-AAE4643C4C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731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A6A11D-BCA5-4C23-9543-180B818918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8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F15CA8-40AB-4675-BB62-D93C995287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122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D5F7AF-D30B-4D4D-A035-1A4003873F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750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B73A7D-C684-48CA-A82E-DD6A47C64D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95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B2EC0-E274-41AB-A6EF-FA9AA64022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040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to the Lord, the Almighty,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King of creation!</a:t>
            </a:r>
            <a:endParaRPr lang="en-NZ" dirty="0"/>
          </a:p>
          <a:p>
            <a:r>
              <a:rPr lang="en-GB" dirty="0"/>
              <a:t>	O my soul, praise him, for he is</a:t>
            </a:r>
            <a:endParaRPr lang="en-NZ" dirty="0"/>
          </a:p>
          <a:p>
            <a:r>
              <a:rPr lang="en-GB" dirty="0"/>
              <a:t>		thy health and salvation!</a:t>
            </a:r>
            <a:endParaRPr lang="en-NZ" dirty="0"/>
          </a:p>
          <a:p>
            <a:r>
              <a:rPr lang="en-GB" dirty="0"/>
              <a:t>	All ye who hear,</a:t>
            </a:r>
            <a:endParaRPr lang="en-NZ" dirty="0"/>
          </a:p>
          <a:p>
            <a:r>
              <a:rPr lang="en-GB" dirty="0"/>
              <a:t>		now to his temple draw near;</a:t>
            </a:r>
            <a:endParaRPr lang="en-NZ" dirty="0"/>
          </a:p>
          <a:p>
            <a:r>
              <a:rPr lang="en-GB" dirty="0"/>
              <a:t>		join me in glad adoration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to the Lord, who o’er all things</a:t>
            </a:r>
            <a:endParaRPr lang="en-NZ" dirty="0"/>
          </a:p>
          <a:p>
            <a:r>
              <a:rPr lang="en-GB" dirty="0"/>
              <a:t>		so wondrously </a:t>
            </a:r>
            <a:r>
              <a:rPr lang="en-GB" dirty="0" err="1"/>
              <a:t>reigneth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shelters thee under his wings, yea,</a:t>
            </a:r>
            <a:endParaRPr lang="en-NZ" dirty="0"/>
          </a:p>
          <a:p>
            <a:r>
              <a:rPr lang="en-GB" dirty="0"/>
              <a:t>		so gently </a:t>
            </a:r>
            <a:r>
              <a:rPr lang="en-GB" dirty="0" err="1"/>
              <a:t>sustaineth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Hast thou not seen</a:t>
            </a:r>
            <a:endParaRPr lang="en-NZ" dirty="0"/>
          </a:p>
          <a:p>
            <a:r>
              <a:rPr lang="en-GB" dirty="0"/>
              <a:t>		how thy desires </a:t>
            </a:r>
            <a:r>
              <a:rPr lang="en-GB" dirty="0" err="1"/>
              <a:t>e’er</a:t>
            </a:r>
            <a:r>
              <a:rPr lang="en-GB" dirty="0"/>
              <a:t> have been</a:t>
            </a:r>
            <a:endParaRPr lang="en-NZ" dirty="0"/>
          </a:p>
          <a:p>
            <a:r>
              <a:rPr lang="en-GB" dirty="0"/>
              <a:t>		granted in what he </a:t>
            </a:r>
            <a:r>
              <a:rPr lang="en-GB" dirty="0" err="1"/>
              <a:t>ordaineth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to the Lord, who doth prosper</a:t>
            </a:r>
            <a:endParaRPr lang="en-NZ" dirty="0"/>
          </a:p>
          <a:p>
            <a:r>
              <a:rPr lang="en-GB" dirty="0"/>
              <a:t>		thy work and defend thee!</a:t>
            </a:r>
            <a:endParaRPr lang="en-NZ" dirty="0"/>
          </a:p>
          <a:p>
            <a:r>
              <a:rPr lang="en-GB" dirty="0"/>
              <a:t>	Surely his goodness and mercy</a:t>
            </a:r>
            <a:endParaRPr lang="en-NZ" dirty="0"/>
          </a:p>
          <a:p>
            <a:r>
              <a:rPr lang="en-GB" dirty="0"/>
              <a:t>		here daily attend thee.</a:t>
            </a:r>
            <a:endParaRPr lang="en-NZ" dirty="0"/>
          </a:p>
          <a:p>
            <a:r>
              <a:rPr lang="en-GB" dirty="0"/>
              <a:t>	Ponder anew</a:t>
            </a:r>
            <a:endParaRPr lang="en-NZ" dirty="0"/>
          </a:p>
          <a:p>
            <a:r>
              <a:rPr lang="en-GB" dirty="0"/>
              <a:t>		what the Almighty can do,</a:t>
            </a:r>
            <a:endParaRPr lang="en-NZ" dirty="0"/>
          </a:p>
          <a:p>
            <a:r>
              <a:rPr lang="en-GB" dirty="0"/>
              <a:t>		who with his love doth befriend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54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to the Lord, O let all that</a:t>
            </a:r>
            <a:endParaRPr lang="en-NZ" dirty="0"/>
          </a:p>
          <a:p>
            <a:r>
              <a:rPr lang="en-GB" dirty="0"/>
              <a:t>		is in me adore him!</a:t>
            </a:r>
            <a:endParaRPr lang="en-NZ" dirty="0"/>
          </a:p>
          <a:p>
            <a:r>
              <a:rPr lang="en-GB" dirty="0"/>
              <a:t>	All that hath life and breath, come now</a:t>
            </a:r>
            <a:endParaRPr lang="en-NZ" dirty="0"/>
          </a:p>
          <a:p>
            <a:r>
              <a:rPr lang="en-GB" dirty="0"/>
              <a:t>		with praises before him.</a:t>
            </a:r>
            <a:endParaRPr lang="en-NZ" dirty="0"/>
          </a:p>
          <a:p>
            <a:r>
              <a:rPr lang="en-GB" dirty="0"/>
              <a:t>	Let the amen</a:t>
            </a:r>
            <a:endParaRPr lang="en-NZ" dirty="0"/>
          </a:p>
          <a:p>
            <a:r>
              <a:rPr lang="en-GB" dirty="0"/>
              <a:t>		sound from his people again;</a:t>
            </a:r>
            <a:endParaRPr lang="en-NZ" dirty="0"/>
          </a:p>
          <a:p>
            <a:r>
              <a:rPr lang="en-GB" dirty="0"/>
              <a:t>		gladly for aye we adore him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353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Based on Ps. 103 and 150. Joachim </a:t>
            </a:r>
            <a:r>
              <a:rPr lang="en-GB" sz="1000" dirty="0" err="1"/>
              <a:t>Neander</a:t>
            </a:r>
            <a:r>
              <a:rPr lang="en-GB" sz="1000" dirty="0"/>
              <a:t>, 1680;</a:t>
            </a:r>
            <a:br>
              <a:rPr lang="en-GB" sz="1000" dirty="0"/>
            </a:br>
            <a:r>
              <a:rPr lang="en-GB" sz="1000" dirty="0"/>
              <a:t>tr. Catherine </a:t>
            </a:r>
            <a:r>
              <a:rPr lang="en-GB" sz="1000" dirty="0" err="1"/>
              <a:t>Winkworth</a:t>
            </a:r>
            <a:r>
              <a:rPr lang="en-GB" sz="1000" dirty="0"/>
              <a:t>, 1863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Ernewerten</a:t>
            </a:r>
            <a:r>
              <a:rPr lang="en-GB" sz="1000" i="1" dirty="0"/>
              <a:t> </a:t>
            </a:r>
            <a:r>
              <a:rPr lang="en-GB" sz="1000" i="1" dirty="0" err="1"/>
              <a:t>Gezangbuch</a:t>
            </a:r>
            <a:r>
              <a:rPr lang="en-GB" sz="1000" dirty="0"/>
              <a:t>, Stralsund, 1665; </a:t>
            </a:r>
            <a:r>
              <a:rPr lang="en-GB" sz="1000" dirty="0" err="1"/>
              <a:t>desc</a:t>
            </a:r>
            <a:r>
              <a:rPr lang="en-GB" sz="1000" dirty="0"/>
              <a:t>. Craig S. Lang, 1891-1971,</a:t>
            </a:r>
            <a:br>
              <a:rPr lang="en-GB" sz="1000" dirty="0"/>
            </a:br>
            <a:r>
              <a:rPr lang="en-GB" sz="1000" dirty="0"/>
              <a:t>© </a:t>
            </a:r>
            <a:r>
              <a:rPr lang="en-GB" sz="1000" dirty="0" err="1"/>
              <a:t>Novello</a:t>
            </a:r>
            <a:r>
              <a:rPr lang="en-GB" sz="1000" dirty="0"/>
              <a:t> and Co. Ltd. (admin. G. </a:t>
            </a:r>
            <a:r>
              <a:rPr lang="en-GB" sz="1000" dirty="0" err="1"/>
              <a:t>Schirmer</a:t>
            </a:r>
            <a:r>
              <a:rPr lang="en-GB" sz="1000" dirty="0"/>
              <a:t> Australia Pty. Ltd.)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2014-03-04T03:10:07Z</dcterms:created>
  <dcterms:modified xsi:type="dcterms:W3CDTF">2014-03-04T03:11:24Z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