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12714D-E76D-420C-B875-2769AE699BDE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78E79E-DB22-4203-8C8A-640018ECD0A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8417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4A7321D-580A-4BF1-8B4B-D445C7DBB5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317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A7D7AF-6FCD-49D2-B24F-435BBB1E64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39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36EFCE-5D75-4001-80FF-A531EC8FB6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55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45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A87C6F-CFC3-4057-A7FE-34040D5F7C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419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AE46E0-C2BB-43EE-9A5F-5B6D3003C8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87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C3C1FC-595D-458F-AEFD-C631014003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615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CC9140-8ED4-4139-8DA9-2D8222313C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13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F1AC2D-FC1A-45C3-88C9-49ABBF8F20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31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198635-AF2A-42A4-9EAE-572BBC2D4C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39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533ECE-5072-4B7B-B249-2A72C9388E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33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Exalt the L</a:t>
            </a:r>
            <a:r>
              <a:rPr lang="en-NZ" sz="2400" b="1" cap="all" dirty="0" err="1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his praise proclaim;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ye his servants, praise his name,</a:t>
            </a:r>
            <a:endParaRPr lang="en-NZ" dirty="0"/>
          </a:p>
          <a:p>
            <a:r>
              <a:rPr lang="en-GB" dirty="0"/>
              <a:t>	who in the L</a:t>
            </a:r>
            <a:r>
              <a:rPr lang="en-NZ" sz="2400" cap="all" dirty="0" err="1"/>
              <a:t>ord</a:t>
            </a:r>
            <a:r>
              <a:rPr lang="en-GB" dirty="0"/>
              <a:t>’s house ever stand</a:t>
            </a:r>
            <a:endParaRPr lang="en-NZ" dirty="0"/>
          </a:p>
          <a:p>
            <a:r>
              <a:rPr lang="en-GB" dirty="0"/>
              <a:t>		and humbly serve at his command.</a:t>
            </a:r>
            <a:endParaRPr lang="en-NZ" dirty="0"/>
          </a:p>
          <a:p>
            <a:r>
              <a:rPr lang="en-GB" dirty="0"/>
              <a:t>	The L</a:t>
            </a:r>
            <a:r>
              <a:rPr lang="en-NZ" sz="2400" cap="all" dirty="0" err="1"/>
              <a:t>ord</a:t>
            </a:r>
            <a:r>
              <a:rPr lang="en-GB" dirty="0"/>
              <a:t> is good, his praise proclaim;</a:t>
            </a:r>
            <a:endParaRPr lang="en-NZ" dirty="0"/>
          </a:p>
          <a:p>
            <a:r>
              <a:rPr lang="en-GB" dirty="0"/>
              <a:t>		since it is pleasant, praise his name;</a:t>
            </a:r>
            <a:endParaRPr lang="en-NZ" dirty="0"/>
          </a:p>
          <a:p>
            <a:r>
              <a:rPr lang="en-GB" dirty="0"/>
              <a:t>	his people for his own he takes</a:t>
            </a:r>
            <a:endParaRPr lang="en-NZ" dirty="0"/>
          </a:p>
          <a:p>
            <a:r>
              <a:rPr lang="en-GB" dirty="0"/>
              <a:t>		and his peculiar treasure makes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know the L</a:t>
            </a:r>
            <a:r>
              <a:rPr lang="en-NZ" sz="2400" cap="all" dirty="0" err="1"/>
              <a:t>ord</a:t>
            </a:r>
            <a:r>
              <a:rPr lang="en-GB" dirty="0"/>
              <a:t> is high in state,</a:t>
            </a:r>
            <a:endParaRPr lang="en-NZ" dirty="0"/>
          </a:p>
          <a:p>
            <a:r>
              <a:rPr lang="en-GB" dirty="0"/>
              <a:t>		above all gods our Lord is great;</a:t>
            </a:r>
            <a:endParaRPr lang="en-NZ" dirty="0"/>
          </a:p>
          <a:p>
            <a:r>
              <a:rPr lang="en-GB" dirty="0"/>
              <a:t>	the L</a:t>
            </a:r>
            <a:r>
              <a:rPr lang="en-NZ" sz="2400" cap="all" dirty="0" err="1"/>
              <a:t>ord</a:t>
            </a:r>
            <a:r>
              <a:rPr lang="en-GB" dirty="0"/>
              <a:t> performs what he decrees,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heav’n</a:t>
            </a:r>
            <a:r>
              <a:rPr lang="en-GB" dirty="0"/>
              <a:t> and earth, in depths and seas.</a:t>
            </a:r>
            <a:endParaRPr lang="en-NZ" dirty="0"/>
          </a:p>
          <a:p>
            <a:r>
              <a:rPr lang="en-GB" dirty="0"/>
              <a:t>	He makes the vapours to ascend</a:t>
            </a:r>
            <a:endParaRPr lang="en-NZ" dirty="0"/>
          </a:p>
          <a:p>
            <a:r>
              <a:rPr lang="en-GB" dirty="0"/>
              <a:t>		in clouds from earth’s remotest end;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lightnings</a:t>
            </a:r>
            <a:r>
              <a:rPr lang="en-GB" dirty="0"/>
              <a:t> flash at his command,</a:t>
            </a:r>
            <a:endParaRPr lang="en-NZ" dirty="0"/>
          </a:p>
          <a:p>
            <a:r>
              <a:rPr lang="en-GB" dirty="0"/>
              <a:t>		he holds the tempest in his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Exalt the L</a:t>
            </a:r>
            <a:r>
              <a:rPr lang="en-NZ" sz="2400" cap="all" dirty="0" err="1"/>
              <a:t>ord</a:t>
            </a:r>
            <a:r>
              <a:rPr lang="en-GB" dirty="0"/>
              <a:t>, his praise proclaim;</a:t>
            </a:r>
            <a:endParaRPr lang="en-NZ" dirty="0"/>
          </a:p>
          <a:p>
            <a:r>
              <a:rPr lang="en-GB" dirty="0"/>
              <a:t>		all ye his servants, praise his name,</a:t>
            </a:r>
            <a:endParaRPr lang="en-NZ" dirty="0"/>
          </a:p>
          <a:p>
            <a:r>
              <a:rPr lang="en-GB" dirty="0"/>
              <a:t>	who in the L</a:t>
            </a:r>
            <a:r>
              <a:rPr lang="en-NZ" sz="2400" cap="all" dirty="0" err="1"/>
              <a:t>ord</a:t>
            </a:r>
            <a:r>
              <a:rPr lang="en-GB" dirty="0"/>
              <a:t>’s house ever stand</a:t>
            </a:r>
            <a:endParaRPr lang="en-NZ" dirty="0"/>
          </a:p>
          <a:p>
            <a:r>
              <a:rPr lang="en-GB" dirty="0"/>
              <a:t>		and humbly serve at his command.</a:t>
            </a:r>
            <a:endParaRPr lang="en-NZ" dirty="0"/>
          </a:p>
          <a:p>
            <a:r>
              <a:rPr lang="en-GB" dirty="0"/>
              <a:t>	Forever praise and bless his name,</a:t>
            </a:r>
            <a:endParaRPr lang="en-NZ" dirty="0"/>
          </a:p>
          <a:p>
            <a:r>
              <a:rPr lang="en-GB" dirty="0"/>
              <a:t>		and in the church his praise proclaim;</a:t>
            </a:r>
            <a:endParaRPr lang="en-NZ" dirty="0"/>
          </a:p>
          <a:p>
            <a:r>
              <a:rPr lang="en-GB" dirty="0"/>
              <a:t>	in Zion is his dwelling place;</a:t>
            </a:r>
            <a:endParaRPr lang="en-NZ" dirty="0"/>
          </a:p>
          <a:p>
            <a:r>
              <a:rPr lang="en-GB" dirty="0"/>
              <a:t>		praise ye the L</a:t>
            </a:r>
            <a:r>
              <a:rPr lang="en-NZ" sz="2400" cap="all" dirty="0" err="1"/>
              <a:t>ord</a:t>
            </a:r>
            <a:r>
              <a:rPr lang="en-GB" dirty="0"/>
              <a:t>, show forth his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135:1–7, 19–21.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Franz Joseph Haydn, 1798,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2014-03-04T03:11:32Z</dcterms:created>
  <dcterms:modified xsi:type="dcterms:W3CDTF">2014-03-04T03:13:01Z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