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6B1B1C-B55B-401F-B23B-3D52F292F8FD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4D3F68-1458-4172-B4B6-04584F87786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3254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04E2736-B408-4469-BB9A-693C3FD04B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821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0D0E68-0CCA-4492-A1F3-DE51F7B966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423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C1F763-A051-410C-B3B0-F0596E328A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03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A0343B-DDE6-4264-AA20-ADE3561239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70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46F24D-ACE7-489C-89E6-EF27587B63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56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8630FB-2B10-4327-9439-2E2F5BFB8A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64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3491AE-5A1B-46A1-B4BA-981FB7A1DF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73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F5A635-7DEB-411C-8127-4DFBD08D2A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20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1CD94A-2887-47A3-8BA1-2082FE5308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27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F30E8C-68C3-4A2E-B8A2-394AD567A2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1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ye that fear Jehovah,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ye saints, your voices raise;</a:t>
            </a:r>
            <a:endParaRPr lang="en-NZ" dirty="0"/>
          </a:p>
          <a:p>
            <a:r>
              <a:rPr lang="en-GB" dirty="0"/>
              <a:t>	come, stand in awe before him</a:t>
            </a:r>
            <a:endParaRPr lang="en-NZ" dirty="0"/>
          </a:p>
          <a:p>
            <a:r>
              <a:rPr lang="en-GB" dirty="0"/>
              <a:t>		and sing his glorious praise.</a:t>
            </a:r>
            <a:endParaRPr lang="en-NZ" dirty="0"/>
          </a:p>
          <a:p>
            <a:r>
              <a:rPr lang="en-GB" dirty="0"/>
              <a:t>	Ye lowly and afflicted</a:t>
            </a:r>
            <a:endParaRPr lang="en-NZ" dirty="0"/>
          </a:p>
          <a:p>
            <a:r>
              <a:rPr lang="en-GB" dirty="0"/>
              <a:t>		who on his word rely,</a:t>
            </a:r>
            <a:endParaRPr lang="en-NZ" dirty="0"/>
          </a:p>
          <a:p>
            <a:r>
              <a:rPr lang="en-GB" dirty="0"/>
              <a:t>	your heart shall live forever,</a:t>
            </a:r>
            <a:endParaRPr lang="en-NZ" dirty="0"/>
          </a:p>
          <a:p>
            <a:r>
              <a:rPr lang="en-GB" dirty="0"/>
              <a:t>		the Lord will satisfy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</a:t>
            </a:r>
            <a:r>
              <a:rPr lang="en-GB" dirty="0" err="1"/>
              <a:t>kindreds</a:t>
            </a:r>
            <a:r>
              <a:rPr lang="en-GB" dirty="0"/>
              <a:t> of the nations</a:t>
            </a:r>
            <a:endParaRPr lang="en-NZ" dirty="0"/>
          </a:p>
          <a:p>
            <a:r>
              <a:rPr lang="en-GB" dirty="0"/>
              <a:t>		to Christ the Lord shall turn;</a:t>
            </a:r>
            <a:endParaRPr lang="en-NZ" dirty="0"/>
          </a:p>
          <a:p>
            <a:r>
              <a:rPr lang="en-GB" dirty="0"/>
              <a:t>	through earth’s remotest regions</a:t>
            </a:r>
            <a:endParaRPr lang="en-NZ" dirty="0"/>
          </a:p>
          <a:p>
            <a:r>
              <a:rPr lang="en-GB" dirty="0"/>
              <a:t>		his altar fires shall burn.</a:t>
            </a:r>
            <a:endParaRPr lang="en-NZ" dirty="0"/>
          </a:p>
          <a:p>
            <a:r>
              <a:rPr lang="en-GB" dirty="0"/>
              <a:t>	All kingdom, </a:t>
            </a:r>
            <a:r>
              <a:rPr lang="en-GB" dirty="0" err="1"/>
              <a:t>pow’r</a:t>
            </a:r>
            <a:r>
              <a:rPr lang="en-GB" dirty="0"/>
              <a:t> and glory</a:t>
            </a:r>
            <a:endParaRPr lang="en-NZ" dirty="0"/>
          </a:p>
          <a:p>
            <a:r>
              <a:rPr lang="en-GB" dirty="0"/>
              <a:t>		belong to him alone;</a:t>
            </a:r>
            <a:endParaRPr lang="en-NZ" dirty="0"/>
          </a:p>
          <a:p>
            <a:r>
              <a:rPr lang="en-GB" dirty="0"/>
              <a:t>	he </a:t>
            </a:r>
            <a:r>
              <a:rPr lang="en-GB" dirty="0" err="1"/>
              <a:t>ruleth</a:t>
            </a:r>
            <a:r>
              <a:rPr lang="en-GB" dirty="0"/>
              <a:t> o’er the nations,</a:t>
            </a:r>
            <a:endParaRPr lang="en-NZ" dirty="0"/>
          </a:p>
          <a:p>
            <a:r>
              <a:rPr lang="en-GB" dirty="0"/>
              <a:t>		kings bow before his throne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Both high and low shall worship,</a:t>
            </a:r>
            <a:endParaRPr lang="en-NZ" dirty="0"/>
          </a:p>
          <a:p>
            <a:r>
              <a:rPr lang="en-GB" dirty="0"/>
              <a:t>		both strong and weak shall bend;</a:t>
            </a:r>
            <a:endParaRPr lang="en-NZ" dirty="0"/>
          </a:p>
          <a:p>
            <a:r>
              <a:rPr lang="en-GB" dirty="0"/>
              <a:t>	a faithful church shall serve him</a:t>
            </a:r>
            <a:endParaRPr lang="en-NZ" dirty="0"/>
          </a:p>
          <a:p>
            <a:r>
              <a:rPr lang="en-GB" dirty="0"/>
              <a:t>		till generations end.</a:t>
            </a:r>
            <a:endParaRPr lang="en-NZ" dirty="0"/>
          </a:p>
          <a:p>
            <a:r>
              <a:rPr lang="en-GB" dirty="0"/>
              <a:t>	His praise shall be recounted</a:t>
            </a:r>
            <a:endParaRPr lang="en-NZ" dirty="0"/>
          </a:p>
          <a:p>
            <a:r>
              <a:rPr lang="en-GB" dirty="0"/>
              <a:t>		to nations yet to be;</a:t>
            </a:r>
            <a:endParaRPr lang="en-NZ" dirty="0"/>
          </a:p>
          <a:p>
            <a:r>
              <a:rPr lang="en-GB" dirty="0"/>
              <a:t>	the triumphs of his justice</a:t>
            </a:r>
            <a:endParaRPr lang="en-NZ" dirty="0"/>
          </a:p>
          <a:p>
            <a:r>
              <a:rPr lang="en-GB" dirty="0"/>
              <a:t>		a </a:t>
            </a:r>
            <a:r>
              <a:rPr lang="en-GB" dirty="0" err="1"/>
              <a:t>newborn</a:t>
            </a:r>
            <a:r>
              <a:rPr lang="en-GB" dirty="0"/>
              <a:t> world shall see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22:23–31.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Berthold Tours, 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2014-03-04T03:13:05Z</dcterms:created>
  <dcterms:modified xsi:type="dcterms:W3CDTF">2014-03-04T03:15:28Z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