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1C9BACF-457C-439E-8AAB-85CB547F3D2E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09A95C-8F3D-45D3-9586-204115B8199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264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3C8EEBC8-03A7-4B37-982D-51337E4F8A4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431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F5DDB11-217F-4D1A-9118-66432AC4F95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601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0B7E33E-F377-42FB-8107-5AD218ACC7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4708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6C966F8-452E-46DB-9C96-998FD6FD49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79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9F2D0D-76C1-49B2-9FB1-0D93F8593C3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569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5F77213-D5BC-4A4E-8E6D-EE773DA4D6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409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1769F8-F880-41A6-80A1-2D62343EABB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766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FF2B35F-0AC7-41CB-83B2-1B147889F82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42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E40424-87D1-4822-B522-39D6264C6D6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22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12E197A-DD07-4010-8F1B-01AB19D01BF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962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How sweet and awesome is the place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with Christ within the doors,</a:t>
            </a:r>
            <a:endParaRPr lang="en-NZ" dirty="0"/>
          </a:p>
          <a:p>
            <a:r>
              <a:rPr lang="en-GB" dirty="0"/>
              <a:t>	while everlasting love displays</a:t>
            </a:r>
            <a:endParaRPr lang="en-NZ" dirty="0"/>
          </a:p>
          <a:p>
            <a:r>
              <a:rPr lang="en-GB" dirty="0"/>
              <a:t>		the choicest of her stores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356]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While all our hearts and all our songs</a:t>
            </a:r>
            <a:endParaRPr lang="en-NZ" dirty="0"/>
          </a:p>
          <a:p>
            <a:r>
              <a:rPr lang="en-GB" dirty="0"/>
              <a:t>		join to admire the feast,</a:t>
            </a:r>
            <a:endParaRPr lang="en-NZ" dirty="0"/>
          </a:p>
          <a:p>
            <a:r>
              <a:rPr lang="en-GB" dirty="0"/>
              <a:t>	each of us cries, with thankful tongue,</a:t>
            </a:r>
            <a:endParaRPr lang="en-NZ" dirty="0"/>
          </a:p>
          <a:p>
            <a:r>
              <a:rPr lang="en-GB" dirty="0"/>
              <a:t>		“Lord, why was I a guest</a:t>
            </a:r>
            <a:r>
              <a:rPr lang="en-GB" dirty="0" smtClean="0"/>
              <a:t>?”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“Why was I made to hear your voice,</a:t>
            </a:r>
            <a:endParaRPr lang="en-NZ" dirty="0"/>
          </a:p>
          <a:p>
            <a:r>
              <a:rPr lang="en-GB" dirty="0"/>
              <a:t>		and enter while there’s room,</a:t>
            </a:r>
            <a:endParaRPr lang="en-NZ" dirty="0"/>
          </a:p>
          <a:p>
            <a:r>
              <a:rPr lang="en-GB" dirty="0"/>
              <a:t>	when thousands make a wretched choice,</a:t>
            </a:r>
            <a:endParaRPr lang="en-NZ" dirty="0"/>
          </a:p>
          <a:p>
            <a:r>
              <a:rPr lang="en-GB" dirty="0"/>
              <a:t>		and rather starve than come</a:t>
            </a:r>
            <a:r>
              <a:rPr lang="en-GB" dirty="0" smtClean="0"/>
              <a:t>?”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5402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 err="1"/>
              <a:t>’Twas</a:t>
            </a:r>
            <a:r>
              <a:rPr lang="en-GB" dirty="0"/>
              <a:t> the same love that spread the feast</a:t>
            </a:r>
            <a:endParaRPr lang="en-NZ" dirty="0"/>
          </a:p>
          <a:p>
            <a:r>
              <a:rPr lang="en-GB" dirty="0"/>
              <a:t>		that sweetly drew us in;</a:t>
            </a:r>
            <a:endParaRPr lang="en-NZ" dirty="0"/>
          </a:p>
          <a:p>
            <a:r>
              <a:rPr lang="en-GB" dirty="0"/>
              <a:t>	else we had still refused to taste,</a:t>
            </a:r>
            <a:endParaRPr lang="en-NZ" dirty="0"/>
          </a:p>
          <a:p>
            <a:r>
              <a:rPr lang="en-GB" dirty="0"/>
              <a:t>		and perished in our sin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3550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/>
              <a:t>Pity the nations, O our God,</a:t>
            </a:r>
            <a:endParaRPr lang="en-NZ" dirty="0"/>
          </a:p>
          <a:p>
            <a:r>
              <a:rPr lang="en-GB" dirty="0"/>
              <a:t>		constrain the earth to come;</a:t>
            </a:r>
            <a:endParaRPr lang="en-NZ" dirty="0"/>
          </a:p>
          <a:p>
            <a:r>
              <a:rPr lang="en-GB" dirty="0"/>
              <a:t>	send your victorious work abroad,</a:t>
            </a:r>
            <a:endParaRPr lang="en-NZ" dirty="0"/>
          </a:p>
          <a:p>
            <a:r>
              <a:rPr lang="en-GB" dirty="0"/>
              <a:t>		and bring the strangers home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6636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We long to see your churches full,</a:t>
            </a:r>
            <a:endParaRPr lang="en-NZ" dirty="0"/>
          </a:p>
          <a:p>
            <a:r>
              <a:rPr lang="en-GB" dirty="0"/>
              <a:t>		that all the chosen race</a:t>
            </a:r>
            <a:endParaRPr lang="en-NZ" dirty="0"/>
          </a:p>
          <a:p>
            <a:r>
              <a:rPr lang="en-GB" dirty="0"/>
              <a:t>	may, with one voice and heart and soul,</a:t>
            </a:r>
            <a:endParaRPr lang="en-NZ" dirty="0"/>
          </a:p>
          <a:p>
            <a:r>
              <a:rPr lang="en-GB" dirty="0"/>
              <a:t>		sing your redeeming grace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356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Isaac Watts, 1707, alt.</a:t>
            </a:r>
            <a:endParaRPr lang="en-NZ" sz="1000" dirty="0"/>
          </a:p>
          <a:p>
            <a:pPr algn="r"/>
            <a:r>
              <a:rPr lang="en-GB" sz="1000" dirty="0"/>
              <a:t>Tune: Irish traditional melody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38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2014-03-04T03:15:36Z</dcterms:created>
  <dcterms:modified xsi:type="dcterms:W3CDTF">2014-03-04T03:17:12Z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