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ADD164-9350-45F8-BEC9-7F5C82C9BD8B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00B4F-0404-4EF3-B975-F74B6BE5CEF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61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4E14D8B-56E7-45F4-A7BC-F05CF88D35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265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5003FB-79A2-4BE6-AEA3-4AF68CA889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001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47C6C6-1F38-4A98-A284-F59E55A056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99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646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DF10F0-7C75-4BAA-861F-3AE7740D8A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86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52C607-99E4-4AC5-9DF1-1D148C8404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771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95FA12-E254-4D18-BEDD-6C2775FD34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89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19060E-E227-43A0-A2BE-AB4F299887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40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33643A-F845-4E43-BDF2-474A75D0DD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80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761997-36BA-4BC3-8378-9933953E23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00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D3AADF-6115-4A7D-8179-092178795C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11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This day at thy creating word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first o’er the earth the light was poured:</a:t>
            </a:r>
            <a:endParaRPr lang="en-NZ" dirty="0"/>
          </a:p>
          <a:p>
            <a:r>
              <a:rPr lang="en-GB" dirty="0"/>
              <a:t>	O Lord, this day upon us shine</a:t>
            </a:r>
            <a:endParaRPr lang="en-NZ" dirty="0"/>
          </a:p>
          <a:p>
            <a:r>
              <a:rPr lang="en-GB" dirty="0"/>
              <a:t>		and fill our souls with light divine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day the Lord for sinners slain</a:t>
            </a:r>
            <a:endParaRPr lang="en-NZ" dirty="0"/>
          </a:p>
          <a:p>
            <a:r>
              <a:rPr lang="en-GB" dirty="0"/>
              <a:t>		in might victorious rose again:</a:t>
            </a:r>
            <a:endParaRPr lang="en-NZ" dirty="0"/>
          </a:p>
          <a:p>
            <a:r>
              <a:rPr lang="en-GB" dirty="0"/>
              <a:t>	O Jesus, may we raised up be</a:t>
            </a:r>
            <a:endParaRPr lang="en-NZ" dirty="0"/>
          </a:p>
          <a:p>
            <a:r>
              <a:rPr lang="en-GB" dirty="0"/>
              <a:t>		from death of sin to life in thee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day the Holy Spirit came</a:t>
            </a:r>
            <a:endParaRPr lang="en-NZ" dirty="0"/>
          </a:p>
          <a:p>
            <a:r>
              <a:rPr lang="en-GB" dirty="0"/>
              <a:t>		with fiery tongues of cloven flame:</a:t>
            </a:r>
            <a:endParaRPr lang="en-NZ" dirty="0"/>
          </a:p>
          <a:p>
            <a:r>
              <a:rPr lang="en-GB" dirty="0"/>
              <a:t>	O Spirit, fill our hearts this day</a:t>
            </a:r>
            <a:endParaRPr lang="en-NZ" dirty="0"/>
          </a:p>
          <a:p>
            <a:r>
              <a:rPr lang="en-GB" dirty="0"/>
              <a:t>		with grace to hear and grace to pray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21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day of light and life and grace,</a:t>
            </a:r>
            <a:endParaRPr lang="en-NZ" dirty="0"/>
          </a:p>
          <a:p>
            <a:r>
              <a:rPr lang="en-GB" dirty="0"/>
              <a:t>		from earthly toil sweet resting place,</a:t>
            </a:r>
            <a:endParaRPr lang="en-NZ" dirty="0"/>
          </a:p>
          <a:p>
            <a:r>
              <a:rPr lang="en-GB" dirty="0"/>
              <a:t>	thy hallowed hours, blest gift of love,</a:t>
            </a:r>
            <a:endParaRPr lang="en-NZ" dirty="0"/>
          </a:p>
          <a:p>
            <a:r>
              <a:rPr lang="en-GB" dirty="0"/>
              <a:t>		give we again to God above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15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All praise to God the Father be,</a:t>
            </a:r>
            <a:endParaRPr lang="en-NZ" dirty="0"/>
          </a:p>
          <a:p>
            <a:r>
              <a:rPr lang="en-GB" dirty="0"/>
              <a:t>		all praise, eternal Son, to thee,</a:t>
            </a:r>
            <a:endParaRPr lang="en-NZ" dirty="0"/>
          </a:p>
          <a:p>
            <a:r>
              <a:rPr lang="en-GB" dirty="0"/>
              <a:t>	whom, with the Spirit, we adore</a:t>
            </a:r>
            <a:endParaRPr lang="en-NZ" dirty="0"/>
          </a:p>
          <a:p>
            <a:r>
              <a:rPr lang="en-GB" dirty="0"/>
              <a:t>		forever and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889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357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Walsham</a:t>
            </a:r>
            <a:r>
              <a:rPr lang="en-GB" sz="1000" dirty="0"/>
              <a:t> How, 1871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Musikalisches</a:t>
            </a:r>
            <a:r>
              <a:rPr lang="en-GB" sz="1000" i="1" dirty="0"/>
              <a:t> </a:t>
            </a:r>
            <a:r>
              <a:rPr lang="en-GB" sz="1000" i="1" dirty="0" err="1"/>
              <a:t>Handbuch</a:t>
            </a:r>
            <a:r>
              <a:rPr lang="en-GB" sz="1000" dirty="0"/>
              <a:t>, Hamburg, 1690; </a:t>
            </a:r>
            <a:r>
              <a:rPr lang="en-GB" sz="1000" dirty="0" err="1"/>
              <a:t>desc</a:t>
            </a:r>
            <a:r>
              <a:rPr lang="en-GB" sz="1000" dirty="0"/>
              <a:t>. Hal H. Hopson, 1979,</a:t>
            </a:r>
            <a:br>
              <a:rPr lang="en-GB" sz="1000" dirty="0"/>
            </a:br>
            <a:r>
              <a:rPr lang="en-GB" sz="1000" dirty="0"/>
              <a:t>© GIA Publications, Inc., 1979;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2014-03-04T03:17:17Z</dcterms:created>
  <dcterms:modified xsi:type="dcterms:W3CDTF">2014-03-04T03:18:40Z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