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204329-F383-4245-A66A-982B36382FA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3701BB-14A4-4D21-891F-335DFF952EA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95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C24FE80-80E4-4C4C-AE48-F0268B5874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22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8C4E70-5687-47A1-AF06-A367D9FCE6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05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7423EF-B1D0-4FEF-86C6-2163FA9D47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33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37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EC4EB9-7351-4469-A5BC-054AFFBC25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10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863420-2A72-4949-946D-B3263404D1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282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2C7E0A-0BC9-47B3-83E3-60817CF03E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127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AC231C-9CC2-4DBA-B530-C292FE8F2C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66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F41CFD-BDE4-47B4-968D-F948A2708C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622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2F3EB-0425-4AE0-94E3-485F9FA83E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595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A92924-1DBF-43AE-AE8C-0CB9D6E017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08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We, the Lord’s people,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heart and voice uniting,</a:t>
            </a:r>
            <a:endParaRPr lang="en-NZ" dirty="0"/>
          </a:p>
          <a:p>
            <a:r>
              <a:rPr lang="en-GB" dirty="0"/>
              <a:t>	praise him who called us</a:t>
            </a:r>
            <a:endParaRPr lang="en-NZ" dirty="0"/>
          </a:p>
          <a:p>
            <a:r>
              <a:rPr lang="en-GB" dirty="0"/>
              <a:t>	out of sin and darkness</a:t>
            </a:r>
            <a:endParaRPr lang="en-NZ" dirty="0"/>
          </a:p>
          <a:p>
            <a:r>
              <a:rPr lang="en-GB" dirty="0"/>
              <a:t>	into his own light,</a:t>
            </a:r>
            <a:endParaRPr lang="en-NZ" dirty="0"/>
          </a:p>
          <a:p>
            <a:r>
              <a:rPr lang="en-GB" dirty="0"/>
              <a:t>	that he might anoint us</a:t>
            </a:r>
            <a:endParaRPr lang="en-NZ" dirty="0"/>
          </a:p>
          <a:p>
            <a:r>
              <a:rPr lang="en-GB" dirty="0"/>
              <a:t>		a royal priesthood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is the Lord’s house,</a:t>
            </a:r>
            <a:endParaRPr lang="en-NZ" dirty="0"/>
          </a:p>
          <a:p>
            <a:r>
              <a:rPr lang="en-GB" dirty="0"/>
              <a:t>	home of all his people,</a:t>
            </a:r>
            <a:endParaRPr lang="en-NZ" dirty="0"/>
          </a:p>
          <a:p>
            <a:r>
              <a:rPr lang="en-GB" dirty="0"/>
              <a:t>	school for the faithful,</a:t>
            </a:r>
            <a:endParaRPr lang="en-NZ" dirty="0"/>
          </a:p>
          <a:p>
            <a:r>
              <a:rPr lang="en-GB" dirty="0"/>
              <a:t>	refuge for the sinner,</a:t>
            </a:r>
            <a:endParaRPr lang="en-NZ" dirty="0"/>
          </a:p>
          <a:p>
            <a:r>
              <a:rPr lang="en-GB" dirty="0"/>
              <a:t>	rest for the pilgrim,</a:t>
            </a:r>
            <a:endParaRPr lang="en-NZ" dirty="0"/>
          </a:p>
          <a:p>
            <a:r>
              <a:rPr lang="en-GB" dirty="0"/>
              <a:t>	haven for the weary;</a:t>
            </a:r>
            <a:endParaRPr lang="en-NZ" dirty="0"/>
          </a:p>
          <a:p>
            <a:r>
              <a:rPr lang="en-GB" dirty="0"/>
              <a:t>		all find a welcome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This is the Lord’s day,</a:t>
            </a:r>
            <a:endParaRPr lang="en-NZ" dirty="0"/>
          </a:p>
          <a:p>
            <a:r>
              <a:rPr lang="en-GB" dirty="0"/>
              <a:t>	day of God’s own making,</a:t>
            </a:r>
            <a:endParaRPr lang="en-NZ" dirty="0"/>
          </a:p>
          <a:p>
            <a:r>
              <a:rPr lang="en-GB" dirty="0"/>
              <a:t>	day of creation,</a:t>
            </a:r>
            <a:endParaRPr lang="en-NZ" dirty="0"/>
          </a:p>
          <a:p>
            <a:r>
              <a:rPr lang="en-GB" dirty="0"/>
              <a:t>	day of resurrection,</a:t>
            </a:r>
            <a:endParaRPr lang="en-NZ" dirty="0"/>
          </a:p>
          <a:p>
            <a:r>
              <a:rPr lang="en-GB" dirty="0"/>
              <a:t>	day of the Spirit,</a:t>
            </a:r>
            <a:endParaRPr lang="en-NZ" dirty="0"/>
          </a:p>
          <a:p>
            <a:r>
              <a:rPr lang="en-GB" dirty="0"/>
              <a:t>	sign of heaven’s banquet,</a:t>
            </a:r>
            <a:endParaRPr lang="en-NZ" dirty="0"/>
          </a:p>
          <a:p>
            <a:r>
              <a:rPr lang="en-GB" dirty="0"/>
              <a:t>		day for rejoicing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08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Lord’s service</a:t>
            </a:r>
            <a:endParaRPr lang="en-NZ" dirty="0"/>
          </a:p>
          <a:p>
            <a:r>
              <a:rPr lang="en-GB" dirty="0"/>
              <a:t>	bread and wine are offered,</a:t>
            </a:r>
            <a:endParaRPr lang="en-NZ" dirty="0"/>
          </a:p>
          <a:p>
            <a:r>
              <a:rPr lang="en-GB" dirty="0"/>
              <a:t>	that Christ may take them,</a:t>
            </a:r>
            <a:endParaRPr lang="en-NZ" dirty="0"/>
          </a:p>
          <a:p>
            <a:r>
              <a:rPr lang="en-GB" dirty="0"/>
              <a:t>	bless them, break, and give them</a:t>
            </a:r>
            <a:endParaRPr lang="en-NZ" dirty="0"/>
          </a:p>
          <a:p>
            <a:r>
              <a:rPr lang="en-GB" dirty="0"/>
              <a:t>	to all his people,</a:t>
            </a:r>
            <a:endParaRPr lang="en-NZ" dirty="0"/>
          </a:p>
          <a:p>
            <a:r>
              <a:rPr lang="en-GB" dirty="0"/>
              <a:t>	his own life imparting,</a:t>
            </a:r>
            <a:endParaRPr lang="en-NZ" dirty="0"/>
          </a:p>
          <a:p>
            <a:r>
              <a:rPr lang="en-GB" dirty="0"/>
              <a:t>		food everlasting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358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E. Bowers, b. 1923, alt., © John E. Bowers</a:t>
            </a:r>
            <a:endParaRPr lang="en-NZ" sz="1000" dirty="0"/>
          </a:p>
          <a:p>
            <a:pPr algn="r"/>
            <a:r>
              <a:rPr lang="en-GB" sz="1000" dirty="0"/>
              <a:t>Tune: Melody from </a:t>
            </a:r>
            <a:r>
              <a:rPr lang="en-GB" sz="1000" i="1" dirty="0"/>
              <a:t>Paris </a:t>
            </a:r>
            <a:r>
              <a:rPr lang="en-GB" sz="1000" i="1" dirty="0" err="1"/>
              <a:t>Antiphoner</a:t>
            </a:r>
            <a:r>
              <a:rPr lang="en-GB" sz="1000" dirty="0"/>
              <a:t>, 1681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2014-03-04T03:18:49Z</dcterms:created>
  <dcterms:modified xsi:type="dcterms:W3CDTF">2014-03-04T03:20:48Z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