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9E82E9D-9F6C-486D-A96B-EF7FBE3D61D8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BC43BD-385A-4BC1-AE8A-0A8E63D6A0A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636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95F6760-C72D-4EFA-A286-F026012C61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9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352E94-362F-4E5E-8514-C803A37BC1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0759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37BD02-F5DE-4548-A68E-56CB68EEE2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0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47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756B55-BCE2-4B97-B5D4-D562525795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047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473016-692B-4D6C-9199-24222E3252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431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AC3B98-ABCE-49F9-B778-4822E78181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855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B3420C-532B-43FB-801C-1663CFB000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450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4E87EC-BEE4-4E61-8D07-919A1C598E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689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8439CD-20DD-4738-8331-85EAFFB241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999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52FA05-CC93-436D-B50A-C15C608657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18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Worship the Lord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		in </a:t>
            </a:r>
            <a:r>
              <a:rPr lang="en-GB" b="1" dirty="0">
                <a:solidFill>
                  <a:srgbClr val="FFFF00"/>
                </a:solidFill>
              </a:rPr>
              <a:t>the beauty of holiness;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bow down before him,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his </a:t>
            </a:r>
            <a:r>
              <a:rPr lang="en-GB" dirty="0"/>
              <a:t>glory proclaim;</a:t>
            </a:r>
            <a:endParaRPr lang="en-NZ" dirty="0"/>
          </a:p>
          <a:p>
            <a:r>
              <a:rPr lang="en-GB" dirty="0"/>
              <a:t>	gold of obedience and </a:t>
            </a:r>
            <a:endParaRPr lang="en-GB" dirty="0" smtClean="0"/>
          </a:p>
          <a:p>
            <a:r>
              <a:rPr lang="en-GB" dirty="0"/>
              <a:t>			incense of lowliness</a:t>
            </a:r>
            <a:endParaRPr lang="en-NZ" dirty="0"/>
          </a:p>
          <a:p>
            <a:r>
              <a:rPr lang="en-GB" dirty="0"/>
              <a:t>		bring, and adore him: </a:t>
            </a:r>
            <a:endParaRPr lang="en-GB" dirty="0" smtClean="0"/>
          </a:p>
          <a:p>
            <a:r>
              <a:rPr lang="en-GB" dirty="0"/>
              <a:t>			the Lord is his name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359]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Low </a:t>
            </a:r>
            <a:r>
              <a:rPr lang="en-GB" dirty="0"/>
              <a:t>at his feet </a:t>
            </a:r>
            <a:endParaRPr lang="en-GB" dirty="0" smtClean="0"/>
          </a:p>
          <a:p>
            <a:r>
              <a:rPr lang="en-GB" dirty="0"/>
              <a:t>			lay your burden of carefulness;</a:t>
            </a:r>
            <a:endParaRPr lang="en-NZ" dirty="0"/>
          </a:p>
          <a:p>
            <a:r>
              <a:rPr lang="en-GB" dirty="0"/>
              <a:t>		high on his heart </a:t>
            </a:r>
            <a:endParaRPr lang="en-GB" dirty="0" smtClean="0"/>
          </a:p>
          <a:p>
            <a:r>
              <a:rPr lang="en-GB" dirty="0"/>
              <a:t>			he will bear it for you,</a:t>
            </a:r>
            <a:endParaRPr lang="en-NZ" dirty="0"/>
          </a:p>
          <a:p>
            <a:r>
              <a:rPr lang="en-GB" dirty="0"/>
              <a:t>	comfort your sorrows, </a:t>
            </a:r>
            <a:endParaRPr lang="en-GB" dirty="0" smtClean="0"/>
          </a:p>
          <a:p>
            <a:r>
              <a:rPr lang="en-GB" dirty="0"/>
              <a:t>			and answer your </a:t>
            </a:r>
            <a:r>
              <a:rPr lang="en-GB" dirty="0" smtClean="0"/>
              <a:t>prayerfulness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guiding your steps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as </a:t>
            </a:r>
            <a:r>
              <a:rPr lang="en-GB" dirty="0"/>
              <a:t>may best </a:t>
            </a:r>
            <a:r>
              <a:rPr lang="en-GB" dirty="0" smtClean="0"/>
              <a:t>be </a:t>
            </a:r>
            <a:r>
              <a:rPr lang="en-GB" dirty="0"/>
              <a:t>for you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Fear </a:t>
            </a:r>
            <a:r>
              <a:rPr lang="en-GB" dirty="0"/>
              <a:t>not to enter </a:t>
            </a:r>
            <a:endParaRPr lang="en-GB" dirty="0" smtClean="0"/>
          </a:p>
          <a:p>
            <a:r>
              <a:rPr lang="en-GB" dirty="0"/>
              <a:t>			his courts in the slenderness</a:t>
            </a:r>
            <a:endParaRPr lang="en-NZ" dirty="0"/>
          </a:p>
          <a:p>
            <a:r>
              <a:rPr lang="en-GB" dirty="0"/>
              <a:t>		of the poor wealth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you </a:t>
            </a:r>
            <a:r>
              <a:rPr lang="en-GB" dirty="0"/>
              <a:t>would count as your </a:t>
            </a:r>
            <a:r>
              <a:rPr lang="en-GB" dirty="0" smtClean="0"/>
              <a:t>own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truth in its beauty </a:t>
            </a:r>
            <a:endParaRPr lang="en-GB" dirty="0" smtClean="0"/>
          </a:p>
          <a:p>
            <a:r>
              <a:rPr lang="en-GB" dirty="0"/>
              <a:t>			and love in its tenderness,</a:t>
            </a:r>
            <a:endParaRPr lang="en-NZ" dirty="0"/>
          </a:p>
          <a:p>
            <a:r>
              <a:rPr lang="en-GB" dirty="0"/>
              <a:t>		these are the </a:t>
            </a:r>
            <a:r>
              <a:rPr lang="en-GB" dirty="0" err="1"/>
              <a:t>off’rings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/>
              <a:t>			to lay at his throne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221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These</a:t>
            </a:r>
            <a:r>
              <a:rPr lang="en-GB" dirty="0"/>
              <a:t>, though we </a:t>
            </a:r>
            <a:r>
              <a:rPr lang="en-GB"/>
              <a:t>bring </a:t>
            </a:r>
            <a:r>
              <a:rPr lang="en-GB" smtClean="0"/>
              <a:t>them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in trembling and fearfulness,</a:t>
            </a:r>
            <a:endParaRPr lang="en-NZ" dirty="0" smtClean="0"/>
          </a:p>
          <a:p>
            <a:r>
              <a:rPr lang="en-GB" dirty="0"/>
              <a:t>		he will accept </a:t>
            </a:r>
            <a:endParaRPr lang="en-GB" dirty="0" smtClean="0"/>
          </a:p>
          <a:p>
            <a:r>
              <a:rPr lang="en-GB" dirty="0"/>
              <a:t>			for the name that is dear,</a:t>
            </a:r>
            <a:endParaRPr lang="en-NZ" dirty="0"/>
          </a:p>
          <a:p>
            <a:r>
              <a:rPr lang="en-GB" dirty="0"/>
              <a:t>	mornings of joy </a:t>
            </a:r>
            <a:endParaRPr lang="en-GB" dirty="0" smtClean="0"/>
          </a:p>
          <a:p>
            <a:r>
              <a:rPr lang="en-GB" dirty="0"/>
              <a:t>			give for evenings of </a:t>
            </a:r>
            <a:r>
              <a:rPr lang="en-GB" dirty="0" smtClean="0"/>
              <a:t>tearfulness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trust for our trembling, </a:t>
            </a:r>
            <a:endParaRPr lang="en-GB" dirty="0" smtClean="0"/>
          </a:p>
          <a:p>
            <a:r>
              <a:rPr lang="en-GB" dirty="0"/>
              <a:t>			and hope for our fear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9830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 smtClean="0"/>
              <a:t>Worship </a:t>
            </a:r>
            <a:r>
              <a:rPr lang="en-GB" dirty="0"/>
              <a:t>the Lord </a:t>
            </a:r>
            <a:endParaRPr lang="en-GB" dirty="0" smtClean="0"/>
          </a:p>
          <a:p>
            <a:r>
              <a:rPr lang="en-GB" dirty="0"/>
              <a:t>			in the beauty of holiness;</a:t>
            </a:r>
            <a:endParaRPr lang="en-NZ" dirty="0"/>
          </a:p>
          <a:p>
            <a:r>
              <a:rPr lang="en-GB" dirty="0"/>
              <a:t>		bow down before him, </a:t>
            </a:r>
            <a:endParaRPr lang="en-GB" dirty="0" smtClean="0"/>
          </a:p>
          <a:p>
            <a:r>
              <a:rPr lang="en-GB" dirty="0"/>
              <a:t>			his glory proclaim;</a:t>
            </a:r>
            <a:endParaRPr lang="en-NZ" dirty="0"/>
          </a:p>
          <a:p>
            <a:r>
              <a:rPr lang="en-GB" dirty="0"/>
              <a:t>	gold of obedience </a:t>
            </a:r>
            <a:endParaRPr lang="en-GB" dirty="0" smtClean="0"/>
          </a:p>
          <a:p>
            <a:r>
              <a:rPr lang="en-GB" dirty="0"/>
              <a:t>			and incense of lowliness</a:t>
            </a:r>
            <a:endParaRPr lang="en-NZ" dirty="0"/>
          </a:p>
          <a:p>
            <a:r>
              <a:rPr lang="en-GB" dirty="0"/>
              <a:t>		bring, and adore him: </a:t>
            </a:r>
            <a:endParaRPr lang="en-GB" dirty="0" smtClean="0"/>
          </a:p>
          <a:p>
            <a:r>
              <a:rPr lang="en-GB"/>
              <a:t>			the </a:t>
            </a:r>
            <a:r>
              <a:rPr lang="en-GB" dirty="0"/>
              <a:t>Lord is his name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469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359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Samuel </a:t>
            </a:r>
            <a:r>
              <a:rPr lang="en-GB" sz="1000" dirty="0" err="1"/>
              <a:t>Bewley</a:t>
            </a:r>
            <a:r>
              <a:rPr lang="en-GB" sz="1000" dirty="0"/>
              <a:t> </a:t>
            </a:r>
            <a:r>
              <a:rPr lang="en-GB" sz="1000" dirty="0" err="1"/>
              <a:t>Monsell</a:t>
            </a:r>
            <a:r>
              <a:rPr lang="en-GB" sz="1000" dirty="0"/>
              <a:t>, 1863, alt.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/>
              <a:t>Choral-</a:t>
            </a:r>
            <a:r>
              <a:rPr lang="en-GB" sz="1000" i="1" dirty="0" err="1"/>
              <a:t>buch</a:t>
            </a:r>
            <a:r>
              <a:rPr lang="en-GB" sz="1000" i="1" dirty="0"/>
              <a:t> </a:t>
            </a:r>
            <a:r>
              <a:rPr lang="en-GB" sz="1000" i="1" dirty="0" err="1"/>
              <a:t>vor</a:t>
            </a:r>
            <a:r>
              <a:rPr lang="en-GB" sz="1000" i="1" dirty="0"/>
              <a:t> Johann Heinrich Reinhardt</a:t>
            </a:r>
            <a:r>
              <a:rPr lang="en-GB" sz="1000" dirty="0"/>
              <a:t>, </a:t>
            </a:r>
            <a:r>
              <a:rPr lang="en-GB" sz="1000" dirty="0" err="1"/>
              <a:t>Üttingen</a:t>
            </a:r>
            <a:r>
              <a:rPr lang="en-GB" sz="1000" dirty="0"/>
              <a:t>, 1754;</a:t>
            </a:r>
            <a:br>
              <a:rPr lang="en-GB" sz="1000" dirty="0"/>
            </a:br>
            <a:r>
              <a:rPr lang="en-GB" sz="1000" dirty="0"/>
              <a:t>harm. </a:t>
            </a:r>
            <a:r>
              <a:rPr lang="en-GB" sz="1000" i="1" dirty="0"/>
              <a:t>The English Hymnal</a:t>
            </a:r>
            <a:r>
              <a:rPr lang="en-GB" sz="1000" dirty="0"/>
              <a:t>, 1906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45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5</cp:revision>
  <cp:lastPrinted>1601-01-01T00:00:00Z</cp:lastPrinted>
  <dcterms:created xsi:type="dcterms:W3CDTF">2014-03-04T03:20:58Z</dcterms:created>
  <dcterms:modified xsi:type="dcterms:W3CDTF">2014-03-23T09:27:43Z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