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5"/>
  </p:handoutMasterIdLst>
  <p:sldIdLst>
    <p:sldId id="259" r:id="rId2"/>
    <p:sldId id="260" r:id="rId3"/>
    <p:sldId id="261" r:id="rId4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E180788-307A-45A5-9DF3-E30835DBD25D}" type="datetimeFigureOut">
              <a:rPr lang="en-NZ"/>
              <a:pPr>
                <a:defRPr/>
              </a:pPr>
              <a:t>4/03/2014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6EA744-C08D-4781-8B3C-3FF905944CF1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76729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D24DE15D-6E6B-44C0-B8D9-1B8C7754A48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9809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E4D1D5F-42A4-47EF-8C4D-56CE8ECB7C5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3259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228D393-B03F-447E-AF80-88F393B23B5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0863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926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65F3ABC-4D8C-43D1-98EA-9B3A4DECE6E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60706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E4A6061-A5BF-4F09-9B3F-6574BD59B7F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6120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23B7BBF7-20F9-4597-BDB6-EBEDFFD4681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689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6459589-BEDE-4511-ADA9-EFA88BBDA4F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0537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799453E-D80B-42C9-BE3C-8EDABA9FF98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7478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F4AE657-D98F-4267-A755-59A895303AA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7789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B88B2C-B84D-4EAB-B5E4-1777232CF69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9771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Lift up your heads, ye mighty gates!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Behold, the King of glory waits;</a:t>
            </a:r>
            <a:endParaRPr lang="en-NZ" dirty="0"/>
          </a:p>
          <a:p>
            <a:r>
              <a:rPr lang="en-GB" dirty="0"/>
              <a:t>		the King of kings is drawing near,</a:t>
            </a:r>
            <a:endParaRPr lang="en-NZ" dirty="0"/>
          </a:p>
          <a:p>
            <a:r>
              <a:rPr lang="en-GB" dirty="0"/>
              <a:t>		the Saviour of the world is here.</a:t>
            </a:r>
            <a:endParaRPr lang="en-NZ" dirty="0"/>
          </a:p>
          <a:p>
            <a:r>
              <a:rPr lang="en-GB" dirty="0"/>
              <a:t>	Life and salvation he doth bring,</a:t>
            </a:r>
            <a:endParaRPr lang="en-NZ" dirty="0"/>
          </a:p>
          <a:p>
            <a:r>
              <a:rPr lang="en-GB" dirty="0"/>
              <a:t>		wherefore rejoice and gladly sing.</a:t>
            </a:r>
            <a:endParaRPr lang="en-NZ" dirty="0"/>
          </a:p>
          <a:p>
            <a:r>
              <a:rPr lang="en-GB" dirty="0"/>
              <a:t>		We praise thee, Father, now,</a:t>
            </a:r>
            <a:endParaRPr lang="en-NZ" dirty="0"/>
          </a:p>
          <a:p>
            <a:r>
              <a:rPr lang="en-GB" dirty="0"/>
              <a:t>		Creator wise art thou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363]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A helper just he comes to thee,</a:t>
            </a:r>
            <a:endParaRPr lang="en-NZ" dirty="0"/>
          </a:p>
          <a:p>
            <a:r>
              <a:rPr lang="en-GB" dirty="0"/>
              <a:t>		his chariot is humility,</a:t>
            </a:r>
            <a:endParaRPr lang="en-NZ" dirty="0"/>
          </a:p>
          <a:p>
            <a:r>
              <a:rPr lang="en-GB" dirty="0"/>
              <a:t>		his kingly crown is holiness,</a:t>
            </a:r>
            <a:endParaRPr lang="en-NZ" dirty="0"/>
          </a:p>
          <a:p>
            <a:r>
              <a:rPr lang="en-GB" dirty="0"/>
              <a:t>		his sceptre, pity in distress.</a:t>
            </a:r>
            <a:endParaRPr lang="en-NZ" dirty="0"/>
          </a:p>
          <a:p>
            <a:r>
              <a:rPr lang="en-GB" dirty="0"/>
              <a:t>	The end of all our woe he brings;</a:t>
            </a:r>
            <a:endParaRPr lang="en-NZ" dirty="0"/>
          </a:p>
          <a:p>
            <a:r>
              <a:rPr lang="en-GB" dirty="0"/>
              <a:t>		wherefore the earth is glad and sings.</a:t>
            </a:r>
            <a:endParaRPr lang="en-NZ" dirty="0"/>
          </a:p>
          <a:p>
            <a:r>
              <a:rPr lang="en-GB" dirty="0"/>
              <a:t>		We praise thee, Saviour, now,</a:t>
            </a:r>
            <a:endParaRPr lang="en-NZ" dirty="0"/>
          </a:p>
          <a:p>
            <a:r>
              <a:rPr lang="en-GB" dirty="0"/>
              <a:t>		mighty indeed art thou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 blest the land, the city blest,</a:t>
            </a:r>
            <a:endParaRPr lang="en-NZ" dirty="0"/>
          </a:p>
          <a:p>
            <a:r>
              <a:rPr lang="en-GB" dirty="0"/>
              <a:t>		where Christ the ruler is confessed!</a:t>
            </a:r>
            <a:endParaRPr lang="en-NZ" dirty="0"/>
          </a:p>
          <a:p>
            <a:r>
              <a:rPr lang="en-GB" dirty="0"/>
              <a:t>		O happy hearts and happy homes</a:t>
            </a:r>
            <a:endParaRPr lang="en-NZ" dirty="0"/>
          </a:p>
          <a:p>
            <a:r>
              <a:rPr lang="en-GB" dirty="0"/>
              <a:t>		to whom this King in triumph comes!</a:t>
            </a:r>
            <a:endParaRPr lang="en-NZ" dirty="0"/>
          </a:p>
          <a:p>
            <a:r>
              <a:rPr lang="en-GB" dirty="0"/>
              <a:t>	The cloudless sun of joy he is,</a:t>
            </a:r>
            <a:endParaRPr lang="en-NZ" dirty="0"/>
          </a:p>
          <a:p>
            <a:r>
              <a:rPr lang="en-GB" dirty="0"/>
              <a:t>		who </a:t>
            </a:r>
            <a:r>
              <a:rPr lang="en-GB" dirty="0" err="1"/>
              <a:t>bringeth</a:t>
            </a:r>
            <a:r>
              <a:rPr lang="en-GB" dirty="0"/>
              <a:t> pure delight and bliss.</a:t>
            </a:r>
            <a:endParaRPr lang="en-NZ" dirty="0"/>
          </a:p>
          <a:p>
            <a:r>
              <a:rPr lang="en-GB" dirty="0"/>
              <a:t>		We praise thee, Spirit, now,</a:t>
            </a:r>
            <a:endParaRPr lang="en-NZ" dirty="0"/>
          </a:p>
          <a:p>
            <a:r>
              <a:rPr lang="en-GB" dirty="0"/>
              <a:t>		our Comforter art thou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363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Georg </a:t>
            </a:r>
            <a:r>
              <a:rPr lang="en-GB" sz="1000" dirty="0" err="1"/>
              <a:t>Weissel</a:t>
            </a:r>
            <a:r>
              <a:rPr lang="en-GB" sz="1000" dirty="0"/>
              <a:t>, 1642; tr. Catherine </a:t>
            </a:r>
            <a:r>
              <a:rPr lang="en-GB" sz="1000" dirty="0" err="1"/>
              <a:t>Winkworth</a:t>
            </a:r>
            <a:r>
              <a:rPr lang="en-GB" sz="1000" dirty="0"/>
              <a:t>, 1855, alt.</a:t>
            </a:r>
            <a:endParaRPr lang="en-NZ" sz="1000" dirty="0"/>
          </a:p>
          <a:p>
            <a:pPr algn="r"/>
            <a:r>
              <a:rPr lang="en-GB" sz="1000" dirty="0"/>
              <a:t>Tune: J. </a:t>
            </a:r>
            <a:r>
              <a:rPr lang="en-GB" sz="1000" dirty="0" err="1"/>
              <a:t>Freylinghausen</a:t>
            </a:r>
            <a:r>
              <a:rPr lang="en-GB" sz="1000" dirty="0"/>
              <a:t>, 1704; setting Leonard J. </a:t>
            </a:r>
            <a:r>
              <a:rPr lang="en-GB" sz="1000" dirty="0" err="1"/>
              <a:t>Mens</a:t>
            </a:r>
            <a:r>
              <a:rPr lang="en-GB" sz="1000" dirty="0"/>
              <a:t>, 1879–1960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49</Words>
  <Application>Microsoft Office PowerPoint</Application>
  <PresentationFormat>On-screen Show (4:3)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2014-03-04T03:46:02Z</dcterms:created>
  <dcterms:modified xsi:type="dcterms:W3CDTF">2014-03-04T03:46:55Z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