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765D4E7-0D95-4799-9BF3-B9CAFCE0901D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A498FE-1B19-4DE8-AF23-8F6FBD0239B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651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2FF3803-C341-42D5-B227-92C8B4E03E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326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87821C-2F82-4555-8A1E-0AC1C1F14C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49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67BCF9-E79D-4291-BB41-42E4D86391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237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8637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149044-2266-4C5C-8400-4B67FF1343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004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2C08CF-330E-4BE5-BF16-E6BDB09D67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4275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547D4D-616E-45BD-B6BC-906D576C28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789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A0FC38-2E68-45AB-BD18-D0B6D00BE4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49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64BFDA-97C0-4DD6-9BDA-247C85E1A6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16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F51E30-DC47-47F1-AAB6-1C1FAD73D7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90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68B9B3-D42F-4FAD-B813-A37FC3F0C2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947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Bless and keep your people, </a:t>
            </a:r>
            <a:r>
              <a:rPr lang="en-GB" dirty="0"/>
              <a:t>Lord!</a:t>
            </a:r>
            <a:endParaRPr lang="en-NZ" dirty="0"/>
          </a:p>
          <a:p>
            <a:r>
              <a:rPr lang="en-GB" dirty="0"/>
              <a:t>	Smile on them and peace afford.</a:t>
            </a:r>
            <a:endParaRPr lang="en-NZ" dirty="0"/>
          </a:p>
          <a:p>
            <a:r>
              <a:rPr lang="en-GB" dirty="0"/>
              <a:t>	May your favour evermore</a:t>
            </a:r>
            <a:endParaRPr lang="en-NZ" dirty="0"/>
          </a:p>
          <a:p>
            <a:r>
              <a:rPr lang="en-GB" dirty="0"/>
              <a:t>	rest on them, refresh, restore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364]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Grant them, as they now depart,</a:t>
            </a:r>
            <a:endParaRPr lang="en-NZ" dirty="0"/>
          </a:p>
          <a:p>
            <a:r>
              <a:rPr lang="en-GB" dirty="0"/>
              <a:t>	your enabling in their heart;</a:t>
            </a:r>
            <a:endParaRPr lang="en-NZ" dirty="0"/>
          </a:p>
          <a:p>
            <a:r>
              <a:rPr lang="en-GB" dirty="0"/>
              <a:t>	by your Spirit’s mighty </a:t>
            </a:r>
            <a:r>
              <a:rPr lang="en-GB" dirty="0" err="1"/>
              <a:t>pow’r</a:t>
            </a:r>
            <a:endParaRPr lang="en-NZ" dirty="0"/>
          </a:p>
          <a:p>
            <a:r>
              <a:rPr lang="en-GB" dirty="0"/>
              <a:t>	fit for service hour by hour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Amen! Grant that they anew</a:t>
            </a:r>
            <a:endParaRPr lang="en-NZ" dirty="0"/>
          </a:p>
          <a:p>
            <a:r>
              <a:rPr lang="en-GB" dirty="0"/>
              <a:t>	seek with joy to honour you,</a:t>
            </a:r>
            <a:endParaRPr lang="en-NZ" dirty="0"/>
          </a:p>
          <a:p>
            <a:r>
              <a:rPr lang="en-GB" dirty="0"/>
              <a:t>	holy God, the Three in One,</a:t>
            </a:r>
            <a:endParaRPr lang="en-NZ" dirty="0"/>
          </a:p>
          <a:p>
            <a:r>
              <a:rPr lang="en-GB" dirty="0"/>
              <a:t>	Father, Holy Spirit, Son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364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Goris</a:t>
            </a:r>
            <a:r>
              <a:rPr lang="en-GB" sz="1000" dirty="0"/>
              <a:t>, 2001, from German </a:t>
            </a:r>
            <a:r>
              <a:rPr lang="en-GB" sz="1000" i="1" dirty="0" err="1"/>
              <a:t>Segne</a:t>
            </a:r>
            <a:r>
              <a:rPr lang="en-GB" sz="1000" i="1" dirty="0"/>
              <a:t> und </a:t>
            </a:r>
            <a:r>
              <a:rPr lang="en-GB" sz="1000" i="1" dirty="0" err="1"/>
              <a:t>behüte</a:t>
            </a:r>
            <a:r>
              <a:rPr lang="en-GB" sz="1000" dirty="0"/>
              <a:t>, J. </a:t>
            </a:r>
            <a:r>
              <a:rPr lang="en-GB" sz="1000" dirty="0" err="1"/>
              <a:t>Gossner</a:t>
            </a:r>
            <a:r>
              <a:rPr lang="en-GB" sz="1000" dirty="0"/>
              <a:t>, 1773–1858;</a:t>
            </a:r>
            <a:br>
              <a:rPr lang="en-GB" sz="1000" dirty="0"/>
            </a:br>
            <a:r>
              <a:rPr lang="en-GB" sz="1000" dirty="0"/>
              <a:t>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Tune: Christian Gregor, 1723–1801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38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2014-03-04T03:47:27Z</dcterms:created>
  <dcterms:modified xsi:type="dcterms:W3CDTF">2014-03-23T09:28:09Z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