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AE5F2D4-C8A2-432A-8169-A9EA20873EDD}" type="datetimeFigureOut">
              <a:rPr lang="en-NZ"/>
              <a:pPr>
                <a:defRPr/>
              </a:pPr>
              <a:t>3/04/2014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10F5A5A-8A40-4F8D-90EA-46DFECABA3E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30332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48E0A24-97D9-4663-9B7D-A900DF9A987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8468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2CC2985-302E-47F1-92D9-71CD0B978D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657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49FD059-5B99-4C4F-8E06-4C3CD81F7D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899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5680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99DD591-646E-4231-BFDB-AB97F56154E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473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8C5942C-7BE2-4D59-B3A0-B01614C69AA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8510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3E33CD2-BBF4-45C1-A860-D1073C1D98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897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489FD9A-FD27-4A83-8D01-43B44063CD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22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131486A-4F1C-419C-80B6-C31BC952CB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4375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A48F99-44A9-4E2B-8E20-3C5E95E7B22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317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07E20E-A1B7-43B1-AC89-C75793D834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2933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Go forth for God, </a:t>
            </a:r>
            <a:r>
              <a:rPr lang="en-GB" dirty="0"/>
              <a:t>go to the world in peace;</a:t>
            </a:r>
            <a:endParaRPr lang="en-NZ" dirty="0"/>
          </a:p>
          <a:p>
            <a:r>
              <a:rPr lang="en-GB" dirty="0"/>
              <a:t>		be of good courage, armed with </a:t>
            </a:r>
            <a:r>
              <a:rPr lang="en-GB" dirty="0" err="1"/>
              <a:t>heav’nly</a:t>
            </a:r>
            <a:r>
              <a:rPr lang="en-GB" dirty="0"/>
              <a:t> </a:t>
            </a:r>
            <a:r>
              <a:rPr lang="en-GB" dirty="0" smtClean="0"/>
              <a:t>	grace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in God’s good Spirit daily to increase,</a:t>
            </a:r>
            <a:endParaRPr lang="en-NZ" dirty="0"/>
          </a:p>
          <a:p>
            <a:r>
              <a:rPr lang="en-GB" dirty="0"/>
              <a:t>		till in the kingdom we behold his face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366]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 forth for God, go to the world in love;</a:t>
            </a:r>
            <a:endParaRPr lang="en-NZ" dirty="0"/>
          </a:p>
          <a:p>
            <a:r>
              <a:rPr lang="en-GB" dirty="0"/>
              <a:t>		strengthen the faint, give courage to the </a:t>
            </a:r>
            <a:r>
              <a:rPr lang="en-GB" dirty="0" smtClean="0"/>
              <a:t>	weak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help the afflicted. Richly from above</a:t>
            </a:r>
            <a:endParaRPr lang="en-NZ" dirty="0"/>
          </a:p>
          <a:p>
            <a:r>
              <a:rPr lang="en-GB" dirty="0"/>
              <a:t>		his love supplies the grace and </a:t>
            </a:r>
            <a:r>
              <a:rPr lang="en-GB" dirty="0" err="1"/>
              <a:t>pow’r</a:t>
            </a:r>
            <a:r>
              <a:rPr lang="en-GB" dirty="0"/>
              <a:t> we </a:t>
            </a:r>
            <a:r>
              <a:rPr lang="en-GB" dirty="0" smtClean="0"/>
              <a:t>	seek.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 forth for God, go to the world in strength;</a:t>
            </a:r>
            <a:endParaRPr lang="en-NZ" dirty="0"/>
          </a:p>
          <a:p>
            <a:r>
              <a:rPr lang="en-GB" dirty="0"/>
              <a:t>		hold fast the good, be urgent for the right;</a:t>
            </a:r>
            <a:endParaRPr lang="en-NZ" dirty="0"/>
          </a:p>
          <a:p>
            <a:r>
              <a:rPr lang="en-GB" dirty="0"/>
              <a:t>		render to no one evil: Christ at length</a:t>
            </a:r>
            <a:endParaRPr lang="en-NZ" dirty="0"/>
          </a:p>
          <a:p>
            <a:r>
              <a:rPr lang="en-GB" dirty="0"/>
              <a:t>		shall overcome all darkness with his light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11986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Go forth for God, go to the world in joy,</a:t>
            </a:r>
            <a:endParaRPr lang="en-NZ" dirty="0"/>
          </a:p>
          <a:p>
            <a:r>
              <a:rPr lang="en-GB" dirty="0"/>
              <a:t>		to serve God’s people </a:t>
            </a:r>
            <a:r>
              <a:rPr lang="en-GB" dirty="0" err="1"/>
              <a:t>ev’ry</a:t>
            </a:r>
            <a:r>
              <a:rPr lang="en-GB" dirty="0"/>
              <a:t> day and hour;</a:t>
            </a:r>
            <a:endParaRPr lang="en-NZ" dirty="0"/>
          </a:p>
          <a:p>
            <a:r>
              <a:rPr lang="en-GB" dirty="0"/>
              <a:t>		and, serving Christ, your </a:t>
            </a:r>
            <a:r>
              <a:rPr lang="en-GB" dirty="0" err="1"/>
              <a:t>ev’ry</a:t>
            </a:r>
            <a:r>
              <a:rPr lang="en-GB" dirty="0"/>
              <a:t> gift employ,</a:t>
            </a:r>
            <a:endParaRPr lang="en-NZ" dirty="0"/>
          </a:p>
          <a:p>
            <a:r>
              <a:rPr lang="en-GB" dirty="0"/>
              <a:t>		rejoicing in the Holy Spirit’s </a:t>
            </a:r>
            <a:r>
              <a:rPr lang="en-GB" dirty="0" err="1"/>
              <a:t>pow’r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733256"/>
            <a:ext cx="914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366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>
                <a:solidFill>
                  <a:srgbClr val="FF0000"/>
                </a:solidFill>
              </a:rPr>
              <a:t>Reformed Church of __________ CCLI License # _____</a:t>
            </a:r>
            <a:endParaRPr lang="en-NZ" altLang="en-US" sz="1000" dirty="0"/>
          </a:p>
          <a:p>
            <a:pPr algn="r"/>
            <a:r>
              <a:rPr lang="en-GB" sz="1000" i="1" dirty="0"/>
              <a:t>Projection permitted with CCLI licence (#5893898)</a:t>
            </a:r>
            <a:endParaRPr lang="en-NZ" sz="1000" i="1" dirty="0"/>
          </a:p>
          <a:p>
            <a:pPr algn="r"/>
            <a:r>
              <a:rPr lang="en-GB" sz="1000" dirty="0"/>
              <a:t>Text: J. R. </a:t>
            </a:r>
            <a:r>
              <a:rPr lang="en-GB" sz="1000" dirty="0" err="1"/>
              <a:t>Peacey</a:t>
            </a:r>
            <a:r>
              <a:rPr lang="en-GB" sz="1000" dirty="0"/>
              <a:t>, 1968, 1970; rev.</a:t>
            </a:r>
            <a:r>
              <a:rPr lang="en-GB" sz="1000" i="1" dirty="0"/>
              <a:t> English Praise</a:t>
            </a:r>
            <a:r>
              <a:rPr lang="en-GB" sz="1000" dirty="0"/>
              <a:t>, 1975, alt.,</a:t>
            </a:r>
            <a:br>
              <a:rPr lang="en-GB" sz="1000" dirty="0"/>
            </a:br>
            <a:r>
              <a:rPr lang="en-GB" sz="1000" dirty="0"/>
              <a:t>© Hope Publishing Co., 1984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dirty="0" err="1"/>
              <a:t>Genevan</a:t>
            </a:r>
            <a:r>
              <a:rPr lang="en-GB" sz="1000" dirty="0"/>
              <a:t> Psalter, 1551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55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2014-03-04T03:52:55Z</dcterms:created>
  <dcterms:modified xsi:type="dcterms:W3CDTF">2014-04-03T10:40:07Z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