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D84913B-1421-44F3-9CAD-316565CFEF79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F0BBCF-4320-4DD8-800C-9D98E56A639F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9718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4144AB94-FD61-4713-A217-4A78CEE750D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7230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8655F20-18F6-4494-A242-B3F120FBF6F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0948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4C6135D-D3D5-45E5-B864-DFB80953542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9933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5316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03B96BF-1897-480C-A0D4-E868F74CE3B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9849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FA7F0D-DE35-4AEC-8E6C-6D29607E445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2899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2289319-60B9-433D-9855-7BCD02AAFBB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9407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2D63A77-5252-4646-B684-15F1C2A40C1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2898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1DFC8D8-39B1-48AD-81E5-262D5197320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6074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FE3685F-3460-4DB2-BB59-C49CD7C4520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7011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2E09D23-6D0D-4480-9A8E-EA60A64BE34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7345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Lord, dismiss us with thy blessing;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fill our hearts with joy and peace;</a:t>
            </a:r>
            <a:endParaRPr lang="en-NZ" dirty="0"/>
          </a:p>
          <a:p>
            <a:r>
              <a:rPr lang="en-GB" dirty="0"/>
              <a:t>	let us each, thy love possessing,</a:t>
            </a:r>
            <a:endParaRPr lang="en-NZ" dirty="0"/>
          </a:p>
          <a:p>
            <a:r>
              <a:rPr lang="en-GB" dirty="0"/>
              <a:t>		triumph in redeeming grace;</a:t>
            </a:r>
            <a:endParaRPr lang="en-NZ" dirty="0"/>
          </a:p>
          <a:p>
            <a:r>
              <a:rPr lang="en-GB" dirty="0"/>
              <a:t>	O refresh us, O refresh us,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trav’lling</a:t>
            </a:r>
            <a:r>
              <a:rPr lang="en-GB" dirty="0"/>
              <a:t> through this wilderness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367]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Thanks we give and adoration</a:t>
            </a:r>
            <a:endParaRPr lang="en-NZ" dirty="0"/>
          </a:p>
          <a:p>
            <a:r>
              <a:rPr lang="en-GB" dirty="0"/>
              <a:t>		for thy gospel’s joyful sound;</a:t>
            </a:r>
            <a:endParaRPr lang="en-NZ" dirty="0"/>
          </a:p>
          <a:p>
            <a:r>
              <a:rPr lang="en-GB" dirty="0"/>
              <a:t>	may the fruits of thy salvation</a:t>
            </a:r>
            <a:endParaRPr lang="en-NZ" dirty="0"/>
          </a:p>
          <a:p>
            <a:r>
              <a:rPr lang="en-GB" dirty="0"/>
              <a:t>		in our hearts and lives abound;</a:t>
            </a:r>
            <a:endParaRPr lang="en-NZ" dirty="0"/>
          </a:p>
          <a:p>
            <a:r>
              <a:rPr lang="en-GB" dirty="0"/>
              <a:t>	ever faithful, ever faithful</a:t>
            </a:r>
            <a:endParaRPr lang="en-NZ" dirty="0"/>
          </a:p>
          <a:p>
            <a:r>
              <a:rPr lang="en-GB" dirty="0"/>
              <a:t>		to the truth may we be found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Of thy love some precious token</a:t>
            </a:r>
            <a:endParaRPr lang="en-NZ" dirty="0"/>
          </a:p>
          <a:p>
            <a:r>
              <a:rPr lang="en-GB" dirty="0"/>
              <a:t>		grant us, Lord, before we go;</a:t>
            </a:r>
            <a:endParaRPr lang="en-NZ" dirty="0"/>
          </a:p>
          <a:p>
            <a:r>
              <a:rPr lang="en-GB" dirty="0"/>
              <a:t>	bless thy word which has been spoken,</a:t>
            </a:r>
            <a:endParaRPr lang="en-NZ" dirty="0"/>
          </a:p>
          <a:p>
            <a:r>
              <a:rPr lang="en-GB" dirty="0"/>
              <a:t>		life and peace on all bestow;</a:t>
            </a:r>
            <a:endParaRPr lang="en-NZ" dirty="0"/>
          </a:p>
          <a:p>
            <a:r>
              <a:rPr lang="en-GB" dirty="0"/>
              <a:t>	O direct us and protect us</a:t>
            </a:r>
            <a:endParaRPr lang="en-NZ" dirty="0"/>
          </a:p>
          <a:p>
            <a:r>
              <a:rPr lang="en-GB" dirty="0"/>
              <a:t>		in the paths we do not know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367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dirty="0" err="1"/>
              <a:t>st.</a:t>
            </a:r>
            <a:r>
              <a:rPr lang="en-GB" sz="1000" dirty="0"/>
              <a:t> 1–2 John Fawcett, 1773; </a:t>
            </a:r>
            <a:r>
              <a:rPr lang="en-GB" sz="1000" dirty="0" err="1"/>
              <a:t>st.</a:t>
            </a:r>
            <a:r>
              <a:rPr lang="en-GB" sz="1000" dirty="0"/>
              <a:t> 3 Thomas Kelly, 1804</a:t>
            </a:r>
            <a:endParaRPr lang="en-NZ" sz="1000" dirty="0"/>
          </a:p>
          <a:p>
            <a:pPr algn="r"/>
            <a:r>
              <a:rPr lang="en-GB" sz="1000" dirty="0"/>
              <a:t>Tune: Sicilian melody, 18th cent.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43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2014-03-04T03:54:47Z</dcterms:created>
  <dcterms:modified xsi:type="dcterms:W3CDTF">2014-03-04T03:55:40Z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