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0EEEB3E-59BB-47C0-A5D3-E483BA5F818D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44D7ED-6FE4-41A3-9F07-37BB69C7DD7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1219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4B42014-F85D-4E99-AA79-2943373956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80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B8BED6-8E7D-4E7B-AA4B-2232AD83E6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22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AA2F0E-CF7B-406C-98F7-51B87426C9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863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42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5200DC-4136-4197-A2DF-948736ACC5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893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0444F9-F121-4A5D-98D1-692F675B6C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43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E10034-4D33-42DF-87AB-FA641AF7F0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1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21816B-86B1-4AE7-A3DE-1F8DAAD5CF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841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792081-29CD-4AAC-96F1-DDC3ED292C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768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51F639-16F6-4F49-B947-88510B1A4A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62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E71816-498A-4661-B8D0-A0BE08E1A6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99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God, the Father of your people,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 have called us to be one;</a:t>
            </a:r>
            <a:endParaRPr lang="en-NZ" dirty="0"/>
          </a:p>
          <a:p>
            <a:r>
              <a:rPr lang="en-GB" dirty="0"/>
              <a:t>		grant us grace to walk together</a:t>
            </a:r>
            <a:endParaRPr lang="en-NZ" dirty="0"/>
          </a:p>
          <a:p>
            <a:r>
              <a:rPr lang="en-GB" dirty="0"/>
              <a:t>	</a:t>
            </a:r>
            <a:r>
              <a:rPr lang="en-GB"/>
              <a:t>	</a:t>
            </a:r>
            <a:r>
              <a:rPr lang="en-GB" smtClean="0"/>
              <a:t>in </a:t>
            </a:r>
            <a:r>
              <a:rPr lang="en-GB" dirty="0"/>
              <a:t>the joy of Christ, your Son.</a:t>
            </a:r>
            <a:endParaRPr lang="en-NZ" dirty="0"/>
          </a:p>
          <a:p>
            <a:r>
              <a:rPr lang="en-GB" dirty="0"/>
              <a:t>	Challenged by your word and Spirit,</a:t>
            </a:r>
            <a:endParaRPr lang="en-NZ" dirty="0"/>
          </a:p>
          <a:p>
            <a:r>
              <a:rPr lang="en-GB" dirty="0"/>
              <a:t>		blest with gifts from </a:t>
            </a:r>
            <a:r>
              <a:rPr lang="en-GB" dirty="0" err="1"/>
              <a:t>heav’n</a:t>
            </a:r>
            <a:r>
              <a:rPr lang="en-GB" dirty="0"/>
              <a:t> above,</a:t>
            </a:r>
            <a:endParaRPr lang="en-NZ" dirty="0"/>
          </a:p>
          <a:p>
            <a:r>
              <a:rPr lang="en-GB" dirty="0"/>
              <a:t>		as one body we will serve you</a:t>
            </a:r>
            <a:endParaRPr lang="en-NZ" dirty="0"/>
          </a:p>
          <a:p>
            <a:r>
              <a:rPr lang="en-GB" dirty="0"/>
              <a:t>		and bear witness to your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368]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the grace of Christ our Saviour</a:t>
            </a:r>
            <a:endParaRPr lang="en-NZ" dirty="0"/>
          </a:p>
          <a:p>
            <a:r>
              <a:rPr lang="en-GB" dirty="0"/>
              <a:t>		and the Father’s boundless love,</a:t>
            </a:r>
            <a:endParaRPr lang="en-NZ" dirty="0"/>
          </a:p>
          <a:p>
            <a:r>
              <a:rPr lang="en-GB" dirty="0"/>
              <a:t>		with the Holy Spirit’s favour,</a:t>
            </a:r>
            <a:endParaRPr lang="en-NZ" dirty="0"/>
          </a:p>
          <a:p>
            <a:r>
              <a:rPr lang="en-GB" dirty="0"/>
              <a:t>		rest upon us from above.</a:t>
            </a:r>
            <a:endParaRPr lang="en-NZ" dirty="0"/>
          </a:p>
          <a:p>
            <a:r>
              <a:rPr lang="en-GB" dirty="0"/>
              <a:t>	May we now remain in union</a:t>
            </a:r>
            <a:endParaRPr lang="en-NZ" dirty="0"/>
          </a:p>
          <a:p>
            <a:r>
              <a:rPr lang="en-GB" dirty="0"/>
              <a:t>		with each other and the Lord,</a:t>
            </a:r>
            <a:endParaRPr lang="en-NZ" dirty="0"/>
          </a:p>
          <a:p>
            <a:r>
              <a:rPr lang="en-GB" dirty="0"/>
              <a:t>		and possess, in sweet communion,</a:t>
            </a:r>
            <a:endParaRPr lang="en-NZ" dirty="0"/>
          </a:p>
          <a:p>
            <a:r>
              <a:rPr lang="en-GB" dirty="0"/>
              <a:t>		joys that earth cannot afford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241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368</a:t>
            </a:r>
            <a:endParaRPr lang="en-NZ" altLang="en-US" sz="1000" dirty="0"/>
          </a:p>
          <a:p>
            <a:pPr algn="r"/>
            <a:r>
              <a:rPr lang="en-GB" sz="1000" i="1" dirty="0"/>
              <a:t>Used with permission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 Alfred E. Mulder, 1978, © Faith Alive Christian Resources, 1987</a:t>
            </a:r>
            <a:br>
              <a:rPr lang="en-GB" sz="1000" dirty="0"/>
            </a:br>
            <a:r>
              <a:rPr lang="en-GB" sz="1000" dirty="0" err="1"/>
              <a:t>st.</a:t>
            </a:r>
            <a:r>
              <a:rPr lang="en-GB" sz="1000" dirty="0"/>
              <a:t> 2 John Newton, 1779, alt.</a:t>
            </a:r>
            <a:endParaRPr lang="en-NZ" sz="1000" dirty="0"/>
          </a:p>
          <a:p>
            <a:pPr algn="r"/>
            <a:r>
              <a:rPr lang="en-GB" sz="1000" dirty="0"/>
              <a:t>Tune: William P. Rowlands, 1905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2014-03-04T03:56:45Z</dcterms:created>
  <dcterms:modified xsi:type="dcterms:W3CDTF">2014-04-05T08:08:40Z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