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4D3B953-0F1F-41B5-9B93-C0451FDEF654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2E665C-9114-4D07-B224-4E11CD122B2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020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ECF13FB-44A7-4D61-BDDE-34FD1DE5A0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8706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82C4EA-FD4F-4FE4-838E-B0766A2801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53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09F407-CA5F-4861-9465-FE0CD812D4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43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1336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87D619-CDF0-4FE7-844B-2D4B4D0DD0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525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FAE596-E48E-4EC0-A773-C5B94D14C8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596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596487-5450-4B77-A010-95E1FFCB49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77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1591C0-23B5-480A-B8EC-32165D9508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169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150080-2DFE-4A9A-A4D7-3570135719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080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7862A8-D8CC-4AB4-A9C5-20709B6727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21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DB1BBF-9D58-4F70-A3C5-BCC6713E1A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1973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day thou </a:t>
            </a:r>
            <a:r>
              <a:rPr lang="en-GB" b="1" dirty="0" err="1">
                <a:solidFill>
                  <a:srgbClr val="FFFF00"/>
                </a:solidFill>
              </a:rPr>
              <a:t>gavest</a:t>
            </a:r>
            <a:r>
              <a:rPr lang="en-GB" b="1" dirty="0">
                <a:solidFill>
                  <a:srgbClr val="FFFF00"/>
                </a:solidFill>
              </a:rPr>
              <a:t>, Lord,</a:t>
            </a:r>
            <a:r>
              <a:rPr lang="en-GB" dirty="0"/>
              <a:t> is ended,</a:t>
            </a:r>
            <a:endParaRPr lang="en-NZ" dirty="0"/>
          </a:p>
          <a:p>
            <a:r>
              <a:rPr lang="en-GB" dirty="0"/>
              <a:t>		the darkness falls at thy behest;</a:t>
            </a:r>
            <a:endParaRPr lang="en-NZ" dirty="0"/>
          </a:p>
          <a:p>
            <a:r>
              <a:rPr lang="en-GB" dirty="0"/>
              <a:t>	to thee our morning hymns ascended,</a:t>
            </a:r>
            <a:endParaRPr lang="en-NZ" dirty="0"/>
          </a:p>
          <a:p>
            <a:r>
              <a:rPr lang="en-GB" dirty="0"/>
              <a:t>		thy praise shall sanctify our rest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369]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thank thee that thy church, unsleeping</a:t>
            </a:r>
            <a:endParaRPr lang="en-NZ" dirty="0"/>
          </a:p>
          <a:p>
            <a:r>
              <a:rPr lang="en-GB" dirty="0"/>
              <a:t>		while earth rolls onward into light,</a:t>
            </a:r>
            <a:endParaRPr lang="en-NZ" dirty="0"/>
          </a:p>
          <a:p>
            <a:r>
              <a:rPr lang="en-GB" dirty="0"/>
              <a:t>	through all the world her watch is keeping</a:t>
            </a:r>
            <a:endParaRPr lang="en-NZ" dirty="0"/>
          </a:p>
          <a:p>
            <a:r>
              <a:rPr lang="en-GB" dirty="0"/>
              <a:t>		and rests not now by day or night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As o’er each continent and island</a:t>
            </a:r>
            <a:endParaRPr lang="en-NZ" dirty="0"/>
          </a:p>
          <a:p>
            <a:r>
              <a:rPr lang="en-GB" dirty="0"/>
              <a:t>		the dawn leads on another day,</a:t>
            </a:r>
            <a:endParaRPr lang="en-NZ" dirty="0"/>
          </a:p>
          <a:p>
            <a:r>
              <a:rPr lang="en-GB" dirty="0"/>
              <a:t>	the voice of prayer is never silent,</a:t>
            </a:r>
            <a:endParaRPr lang="en-NZ" dirty="0"/>
          </a:p>
          <a:p>
            <a:r>
              <a:rPr lang="en-GB" dirty="0"/>
              <a:t>		nor dies the strain of praise away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523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sun that bids us rest is waking</a:t>
            </a:r>
            <a:endParaRPr lang="en-NZ" dirty="0"/>
          </a:p>
          <a:p>
            <a:r>
              <a:rPr lang="en-GB" dirty="0"/>
              <a:t>		our brethren ’</a:t>
            </a:r>
            <a:r>
              <a:rPr lang="en-GB" dirty="0" err="1"/>
              <a:t>neath</a:t>
            </a:r>
            <a:r>
              <a:rPr lang="en-GB" dirty="0"/>
              <a:t> the western sky,</a:t>
            </a:r>
            <a:endParaRPr lang="en-NZ" dirty="0"/>
          </a:p>
          <a:p>
            <a:r>
              <a:rPr lang="en-GB" dirty="0"/>
              <a:t>	and hour by hour fresh lips are making</a:t>
            </a:r>
            <a:endParaRPr lang="en-NZ" dirty="0"/>
          </a:p>
          <a:p>
            <a:r>
              <a:rPr lang="en-GB" dirty="0"/>
              <a:t>		thy wondrous doings heard on high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748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be it, Lord! thy throne shall never,</a:t>
            </a:r>
            <a:endParaRPr lang="en-NZ" dirty="0"/>
          </a:p>
          <a:p>
            <a:r>
              <a:rPr lang="en-GB" dirty="0"/>
              <a:t>		like earth’s proud empires, pass away;</a:t>
            </a:r>
            <a:endParaRPr lang="en-NZ" dirty="0"/>
          </a:p>
          <a:p>
            <a:r>
              <a:rPr lang="en-GB" dirty="0"/>
              <a:t>	thy kingdom stands and grows forever,</a:t>
            </a:r>
            <a:endParaRPr lang="en-NZ" dirty="0"/>
          </a:p>
          <a:p>
            <a:r>
              <a:rPr lang="en-GB" dirty="0"/>
              <a:t>		till all thy creatures own thy sway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369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Ellerton</a:t>
            </a:r>
            <a:r>
              <a:rPr lang="en-GB" sz="1000" dirty="0"/>
              <a:t>, 1870</a:t>
            </a:r>
            <a:endParaRPr lang="en-NZ" sz="1000" dirty="0"/>
          </a:p>
          <a:p>
            <a:pPr algn="r"/>
            <a:r>
              <a:rPr lang="en-GB" sz="1000" dirty="0"/>
              <a:t>Tune: Clement C. </a:t>
            </a:r>
            <a:r>
              <a:rPr lang="en-GB" sz="1000" dirty="0" err="1"/>
              <a:t>Scholefield</a:t>
            </a:r>
            <a:r>
              <a:rPr lang="en-GB" sz="1000" dirty="0"/>
              <a:t>, 1874; </a:t>
            </a:r>
            <a:r>
              <a:rPr lang="en-GB" sz="1000" dirty="0" err="1"/>
              <a:t>desc</a:t>
            </a:r>
            <a:r>
              <a:rPr lang="en-GB" sz="1000" dirty="0"/>
              <a:t>. Kenneth Hull, b. 1952, © Kenneth Hull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2014-03-04T03:58:07Z</dcterms:created>
  <dcterms:modified xsi:type="dcterms:W3CDTF">2014-03-04T03:59:57Z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