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842041C-E5E3-4EC2-AFA4-D27E6B80496D}" type="datetimeFigureOut">
              <a:rPr lang="en-NZ"/>
              <a:pPr>
                <a:defRPr/>
              </a:pPr>
              <a:t>4/03/2014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D02BDF9-79B1-407D-8255-DB9B4F0F3F89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32180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A628AAD6-1A39-4876-97A1-4098947228F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7197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5382E80-B46B-4F44-8D07-1FCEA79BFF3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8741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3E391C2-C9D2-40AC-BDF6-7FC33DDE602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3920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5920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744E862-0716-4B29-BE60-74491AF94C6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8398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0FE023F-5E08-41DC-B557-501BDEF2D1F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05570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B275AC6-CA9C-4BD3-B8A5-48179C200FB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3213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E9A94C4-DF3C-4A89-BF8A-C29A82AE5AC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693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C54E3F9-BAD3-40E2-9230-8F5FE2EC336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203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5BC7CD4-A45B-4759-9C7E-F151EC3B4FC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0523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5F987BE-B9E0-495B-96F0-6DB6FBCB507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8472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Saviour, again to thy dear name we raise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with one accord our parting hymn of praise;</a:t>
            </a:r>
            <a:endParaRPr lang="en-NZ" dirty="0"/>
          </a:p>
          <a:p>
            <a:r>
              <a:rPr lang="en-GB" dirty="0"/>
              <a:t>	we stand to bless thee ere our worship cease,</a:t>
            </a:r>
            <a:endParaRPr lang="en-NZ" dirty="0"/>
          </a:p>
          <a:p>
            <a:r>
              <a:rPr lang="en-GB" dirty="0"/>
              <a:t>		and now, departing, wait thy word of peace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370]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Grant us thy peace upon our homeward way;</a:t>
            </a:r>
            <a:endParaRPr lang="en-NZ" dirty="0"/>
          </a:p>
          <a:p>
            <a:r>
              <a:rPr lang="en-GB" dirty="0"/>
              <a:t>		with thee began, with thee shall end the day;</a:t>
            </a:r>
            <a:endParaRPr lang="en-NZ" dirty="0"/>
          </a:p>
          <a:p>
            <a:r>
              <a:rPr lang="en-GB" dirty="0"/>
              <a:t>	guard thou the lips from sin, the hearts from </a:t>
            </a:r>
            <a:r>
              <a:rPr lang="en-GB" dirty="0" smtClean="0"/>
              <a:t>	shame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that in this house have called upon thy </a:t>
            </a:r>
            <a:r>
              <a:rPr lang="en-GB" dirty="0" smtClean="0"/>
              <a:t>	name.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Grant us thy peace, Lord, through the coming </a:t>
            </a:r>
            <a:r>
              <a:rPr lang="en-GB" dirty="0" smtClean="0"/>
              <a:t>	night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turn thou for us its darkness into light;</a:t>
            </a:r>
            <a:endParaRPr lang="en-NZ" dirty="0"/>
          </a:p>
          <a:p>
            <a:r>
              <a:rPr lang="en-GB" dirty="0"/>
              <a:t>	from harm and danger keep thy children free,</a:t>
            </a:r>
            <a:endParaRPr lang="en-NZ" dirty="0"/>
          </a:p>
          <a:p>
            <a:r>
              <a:rPr lang="en-GB" dirty="0"/>
              <a:t>		for dark and light are both alike to thee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81198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Grant us thy peace throughout our earthly life,</a:t>
            </a:r>
            <a:endParaRPr lang="en-NZ" dirty="0"/>
          </a:p>
          <a:p>
            <a:r>
              <a:rPr lang="en-GB" dirty="0"/>
              <a:t>		our balm in sorrow, and our stay in strife;</a:t>
            </a:r>
            <a:endParaRPr lang="en-NZ" dirty="0"/>
          </a:p>
          <a:p>
            <a:r>
              <a:rPr lang="en-GB" dirty="0"/>
              <a:t>	then, when thy voice shall bid our conflict </a:t>
            </a:r>
            <a:r>
              <a:rPr lang="en-GB" dirty="0" smtClean="0"/>
              <a:t>	cease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call us, O Lord, to thine eternal peace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370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John </a:t>
            </a:r>
            <a:r>
              <a:rPr lang="en-GB" sz="1000" dirty="0" err="1"/>
              <a:t>Ellerton</a:t>
            </a:r>
            <a:r>
              <a:rPr lang="en-GB" sz="1000" dirty="0"/>
              <a:t>, 1866</a:t>
            </a:r>
            <a:endParaRPr lang="en-NZ" sz="1000" dirty="0"/>
          </a:p>
          <a:p>
            <a:pPr algn="r"/>
            <a:r>
              <a:rPr lang="en-GB" sz="1000" dirty="0"/>
              <a:t>Tune: Edward J. Hopkins, 1869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34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2014-03-04T04:00:35Z</dcterms:created>
  <dcterms:modified xsi:type="dcterms:W3CDTF">2014-03-04T04:01:42Z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