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2CFEC7E-ADD3-4D21-AD73-B94CC373051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2CE26E-8841-443C-AF7C-6E17AD700B3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33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26D3EE3-B121-4796-B4AD-3544F3C9F4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90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57DC8A-7560-4821-922B-D8D38B3764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08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01B047-5690-445B-8809-7B30B4F7B7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13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3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398E87-1666-4501-B715-EC3F1B50CE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53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F04584-C05A-44FE-B75B-B22B6BBDE3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98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8DF7CD-1264-4AD8-9B94-8B3486C2F7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922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41E07F-CD70-4817-B0A6-5AECB414DE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AAF864-2DA4-47B5-BD94-DD0ED384B2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324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75C1E8-2BCA-4652-BFCF-DB862105AA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8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C681F2-A91B-4DB6-9568-F2407F219E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59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Speak, O Lord, as we come to you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receive the food of your holy word.</a:t>
            </a:r>
            <a:endParaRPr lang="en-NZ" dirty="0"/>
          </a:p>
          <a:p>
            <a:r>
              <a:rPr lang="en-GB" dirty="0"/>
              <a:t>	Take your truth, plant it deep in us;</a:t>
            </a:r>
            <a:endParaRPr lang="en-NZ" dirty="0"/>
          </a:p>
          <a:p>
            <a:r>
              <a:rPr lang="en-GB" dirty="0"/>
              <a:t>		shape and fashion us in your likeness,</a:t>
            </a:r>
            <a:endParaRPr lang="en-NZ" dirty="0"/>
          </a:p>
          <a:p>
            <a:r>
              <a:rPr lang="en-GB" dirty="0"/>
              <a:t>	that the light of Christ might be seen today</a:t>
            </a:r>
            <a:endParaRPr lang="en-NZ" dirty="0"/>
          </a:p>
          <a:p>
            <a:r>
              <a:rPr lang="en-GB" dirty="0"/>
              <a:t>		in our acts of love and our deeds of faith.</a:t>
            </a:r>
            <a:endParaRPr lang="en-NZ" dirty="0"/>
          </a:p>
          <a:p>
            <a:r>
              <a:rPr lang="en-GB" dirty="0"/>
              <a:t>	Speak, O Lord, and fulfil in us</a:t>
            </a:r>
            <a:endParaRPr lang="en-NZ" dirty="0"/>
          </a:p>
          <a:p>
            <a:r>
              <a:rPr lang="en-GB" dirty="0"/>
              <a:t>		all your purposes for your glory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us, Lord, full obedience,</a:t>
            </a:r>
            <a:endParaRPr lang="en-NZ" dirty="0"/>
          </a:p>
          <a:p>
            <a:r>
              <a:rPr lang="en-GB" dirty="0"/>
              <a:t>		holy reverence, true humility;</a:t>
            </a:r>
            <a:endParaRPr lang="en-NZ" dirty="0"/>
          </a:p>
          <a:p>
            <a:r>
              <a:rPr lang="en-GB" dirty="0"/>
              <a:t>	test our thoughts and our attitudes</a:t>
            </a:r>
            <a:endParaRPr lang="en-NZ" dirty="0"/>
          </a:p>
          <a:p>
            <a:r>
              <a:rPr lang="en-GB" dirty="0"/>
              <a:t>		in the radiance of your purity.</a:t>
            </a:r>
            <a:endParaRPr lang="en-NZ" dirty="0"/>
          </a:p>
          <a:p>
            <a:r>
              <a:rPr lang="en-GB" dirty="0"/>
              <a:t>	Cause our faith to rise, cause our eyes to see</a:t>
            </a:r>
            <a:endParaRPr lang="en-NZ" dirty="0"/>
          </a:p>
          <a:p>
            <a:r>
              <a:rPr lang="en-GB" dirty="0"/>
              <a:t>		your majestic love and authority.</a:t>
            </a:r>
            <a:endParaRPr lang="en-NZ" dirty="0"/>
          </a:p>
          <a:p>
            <a:r>
              <a:rPr lang="en-GB" dirty="0"/>
              <a:t>	Words of </a:t>
            </a:r>
            <a:r>
              <a:rPr lang="en-GB" dirty="0" err="1"/>
              <a:t>pow’r</a:t>
            </a:r>
            <a:r>
              <a:rPr lang="en-GB" dirty="0"/>
              <a:t> that can never fail:</a:t>
            </a:r>
            <a:endParaRPr lang="en-NZ" dirty="0"/>
          </a:p>
          <a:p>
            <a:r>
              <a:rPr lang="en-GB" dirty="0"/>
              <a:t>		let their truth prevail over unbelief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Speak, O Lord, and renew our minds;</a:t>
            </a:r>
            <a:endParaRPr lang="en-NZ" dirty="0"/>
          </a:p>
          <a:p>
            <a:r>
              <a:rPr lang="en-GB" dirty="0"/>
              <a:t>		help us grasp the heights of your plans for </a:t>
            </a:r>
            <a:r>
              <a:rPr lang="en-GB" dirty="0" smtClean="0"/>
              <a:t>	us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truths unchanged from the dawn of time,</a:t>
            </a:r>
            <a:endParaRPr lang="en-NZ" dirty="0"/>
          </a:p>
          <a:p>
            <a:r>
              <a:rPr lang="en-GB" dirty="0"/>
              <a:t>		that will echo down through eternity.</a:t>
            </a:r>
            <a:endParaRPr lang="en-NZ" dirty="0"/>
          </a:p>
          <a:p>
            <a:r>
              <a:rPr lang="en-GB" dirty="0"/>
              <a:t>	And by grace we’ll stand on your promises;</a:t>
            </a:r>
            <a:endParaRPr lang="en-NZ" dirty="0"/>
          </a:p>
          <a:p>
            <a:r>
              <a:rPr lang="en-GB" dirty="0"/>
              <a:t>		and by faith we’ll walk as you walk with us.</a:t>
            </a:r>
            <a:endParaRPr lang="en-NZ" dirty="0"/>
          </a:p>
          <a:p>
            <a:r>
              <a:rPr lang="en-GB" dirty="0"/>
              <a:t>	Speak, O Lord, till your church is built</a:t>
            </a:r>
            <a:endParaRPr lang="en-NZ" dirty="0"/>
          </a:p>
          <a:p>
            <a:r>
              <a:rPr lang="en-GB" dirty="0"/>
              <a:t>		and the earth is filled with your glory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6111" y="593121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(#4615235)</a:t>
            </a:r>
            <a:endParaRPr lang="en-NZ" sz="1000" i="1" dirty="0"/>
          </a:p>
          <a:p>
            <a:pPr algn="r"/>
            <a:r>
              <a:rPr lang="en-GB" sz="1000" dirty="0"/>
              <a:t>Text and tune: Keith Getty and Stuart </a:t>
            </a:r>
            <a:r>
              <a:rPr lang="en-GB" sz="1000" dirty="0" err="1"/>
              <a:t>Townend</a:t>
            </a:r>
            <a:r>
              <a:rPr lang="en-GB" sz="1000" dirty="0"/>
              <a:t>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2005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2014-03-04T04:02:29Z</dcterms:created>
  <dcterms:modified xsi:type="dcterms:W3CDTF">2014-04-03T09:23:06Z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