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0" r:id="rId3"/>
    <p:sldId id="262" r:id="rId4"/>
    <p:sldId id="263" r:id="rId5"/>
    <p:sldId id="264" r:id="rId6"/>
    <p:sldId id="261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D1932D5-EED0-40F2-A27D-DB3C7CF3A283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07F4BD1-2028-40B7-BE79-2B07C2B1D31D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6055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13F9CA46-2B38-4C8E-90FE-BCCEA893EE6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5330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792A90C-D12F-427C-9222-2402BBF70E1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2795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B7E7395-4931-4668-80B8-0C386C2C070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7774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413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BAE4C41-E302-4318-BEE7-BA320CB3F0A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0547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4206BF7-558F-4C11-802C-2790AEAC2FC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45422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1046EBE-6A95-4EC1-920F-8E665B23355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627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782BB52-C3DA-4ECC-8BA7-6C32EF43FF2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0288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E99C651-D228-434F-A562-AEACC2C6581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76896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E486816-FABA-4A3D-B2DE-058582183F3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0105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CEBF11D-9E72-4D70-8272-D0AB7FA8F76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71995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Lord, your word shall guide us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and with truth provide us:</a:t>
            </a:r>
            <a:endParaRPr lang="en-NZ" dirty="0"/>
          </a:p>
          <a:p>
            <a:r>
              <a:rPr lang="en-GB" dirty="0"/>
              <a:t>	teach us to receive it</a:t>
            </a:r>
            <a:endParaRPr lang="en-NZ" dirty="0"/>
          </a:p>
          <a:p>
            <a:r>
              <a:rPr lang="en-GB" dirty="0"/>
              <a:t>		and with joy believe it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372]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When our foes are near us,</a:t>
            </a:r>
            <a:endParaRPr lang="en-NZ" dirty="0"/>
          </a:p>
          <a:p>
            <a:r>
              <a:rPr lang="en-GB" dirty="0"/>
              <a:t>		then your word shall cheer us –</a:t>
            </a:r>
            <a:endParaRPr lang="en-NZ" dirty="0"/>
          </a:p>
          <a:p>
            <a:r>
              <a:rPr lang="en-GB" dirty="0"/>
              <a:t>	word of consolation,</a:t>
            </a:r>
            <a:endParaRPr lang="en-NZ" dirty="0"/>
          </a:p>
          <a:p>
            <a:r>
              <a:rPr lang="en-GB" dirty="0"/>
              <a:t>		message of salvation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When the storms distress us</a:t>
            </a:r>
            <a:endParaRPr lang="en-NZ" dirty="0"/>
          </a:p>
          <a:p>
            <a:r>
              <a:rPr lang="en-GB" dirty="0"/>
              <a:t>		and dark clouds oppress us,</a:t>
            </a:r>
            <a:endParaRPr lang="en-NZ" dirty="0"/>
          </a:p>
          <a:p>
            <a:r>
              <a:rPr lang="en-GB" dirty="0"/>
              <a:t>	then your word protects us</a:t>
            </a:r>
            <a:endParaRPr lang="en-NZ" dirty="0"/>
          </a:p>
          <a:p>
            <a:r>
              <a:rPr lang="en-GB" dirty="0"/>
              <a:t>		and its light directs us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42550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/>
              <a:t>Who can tell the pleasure,</a:t>
            </a:r>
            <a:endParaRPr lang="en-NZ" dirty="0"/>
          </a:p>
          <a:p>
            <a:r>
              <a:rPr lang="en-GB" dirty="0"/>
              <a:t>		who recount the treasure,</a:t>
            </a:r>
            <a:endParaRPr lang="en-NZ" dirty="0"/>
          </a:p>
          <a:p>
            <a:r>
              <a:rPr lang="en-GB" dirty="0"/>
              <a:t>	by your word imparted</a:t>
            </a:r>
            <a:endParaRPr lang="en-NZ" dirty="0"/>
          </a:p>
          <a:p>
            <a:r>
              <a:rPr lang="en-GB" dirty="0"/>
              <a:t>		to the simple-hearted</a:t>
            </a:r>
            <a:r>
              <a:rPr lang="en-GB" dirty="0" smtClean="0"/>
              <a:t>?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56106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Word of mercy, giving</a:t>
            </a:r>
            <a:endParaRPr lang="en-NZ" dirty="0"/>
          </a:p>
          <a:p>
            <a:r>
              <a:rPr lang="en-GB" dirty="0"/>
              <a:t>		courage to the living;</a:t>
            </a:r>
            <a:endParaRPr lang="en-NZ" dirty="0"/>
          </a:p>
          <a:p>
            <a:r>
              <a:rPr lang="en-GB" dirty="0"/>
              <a:t>	word of life, supplying</a:t>
            </a:r>
            <a:endParaRPr lang="en-NZ" dirty="0"/>
          </a:p>
          <a:p>
            <a:r>
              <a:rPr lang="en-GB" dirty="0"/>
              <a:t>		comfort to the dying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36495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that we, discerning</a:t>
            </a:r>
            <a:endParaRPr lang="en-NZ" dirty="0"/>
          </a:p>
          <a:p>
            <a:r>
              <a:rPr lang="en-GB" dirty="0"/>
              <a:t>		its most holy learning,</a:t>
            </a:r>
            <a:endParaRPr lang="en-NZ" dirty="0"/>
          </a:p>
          <a:p>
            <a:r>
              <a:rPr lang="en-GB" dirty="0"/>
              <a:t>	Lord, may love and fear you,</a:t>
            </a:r>
            <a:endParaRPr lang="en-NZ" dirty="0"/>
          </a:p>
          <a:p>
            <a:r>
              <a:rPr lang="en-GB" dirty="0"/>
              <a:t>		evermore be near you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750004"/>
            <a:ext cx="91440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372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(#1039172)</a:t>
            </a:r>
            <a:endParaRPr lang="en-NZ" sz="1000" i="1" dirty="0"/>
          </a:p>
          <a:p>
            <a:pPr algn="r"/>
            <a:r>
              <a:rPr lang="en-GB" sz="1000" dirty="0"/>
              <a:t>Text: Henry W. Baker, 1861; rev. The </a:t>
            </a:r>
            <a:r>
              <a:rPr lang="en-GB" sz="1000" dirty="0" err="1"/>
              <a:t>Jubilate</a:t>
            </a:r>
            <a:r>
              <a:rPr lang="en-GB" sz="1000" dirty="0"/>
              <a:t> Group,</a:t>
            </a:r>
            <a:br>
              <a:rPr lang="en-GB" sz="1000" dirty="0"/>
            </a:br>
            <a:r>
              <a:rPr lang="en-GB" sz="1000" dirty="0"/>
              <a:t>© The </a:t>
            </a:r>
            <a:r>
              <a:rPr lang="en-GB" sz="1000" dirty="0" err="1"/>
              <a:t>Jubilate</a:t>
            </a:r>
            <a:r>
              <a:rPr lang="en-GB" sz="1000" dirty="0"/>
              <a:t> Group (admin. Hope Publishing Co.), 1982</a:t>
            </a:r>
            <a:endParaRPr lang="en-NZ" sz="1000" dirty="0"/>
          </a:p>
          <a:p>
            <a:pPr algn="r"/>
            <a:r>
              <a:rPr lang="en-GB" sz="1000" dirty="0"/>
              <a:t>Tune: </a:t>
            </a:r>
            <a:r>
              <a:rPr lang="en-GB" sz="1000" i="1" dirty="0"/>
              <a:t>Ave </a:t>
            </a:r>
            <a:r>
              <a:rPr lang="en-GB" sz="1000" i="1" dirty="0" err="1"/>
              <a:t>Hierarchia</a:t>
            </a:r>
            <a:r>
              <a:rPr lang="en-GB" sz="1000" dirty="0"/>
              <a:t>, 1531; adapt. William H. Monk, 1861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53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4</cp:revision>
  <cp:lastPrinted>1601-01-01T00:00:00Z</cp:lastPrinted>
  <dcterms:created xsi:type="dcterms:W3CDTF">2014-03-04T04:03:48Z</dcterms:created>
  <dcterms:modified xsi:type="dcterms:W3CDTF">2014-04-03T09:23:42Z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