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D8513C4-0AF9-4AEF-90B9-3E62F6F9B857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86A8CD-F8B6-4859-A9FA-FC77711072B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2342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428F9D8-EED9-4C0F-9FDD-D327C1B2E7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694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C842C2-CD94-4F2E-8F0B-BC2292083D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627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2F57DE-ECAA-4CAB-B047-64187AEA1E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116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7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C20586-7036-402B-AC1F-A5DA2E54A1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7408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F441EB-2FE1-4D21-B79B-B2EE664ED61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572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3A536F-8423-472C-89F7-0FEDEC6F7B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7470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8152AD-00EF-440E-9DC4-63B6C14166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340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49889D-F8E6-49C5-9F01-51ADB51131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970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4F4E7B-A242-4A7B-92DC-21200A692F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080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F2FBFA-1121-46F5-8589-56D352A09A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6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Break thou the bread of life,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dear Lord, to me,</a:t>
            </a:r>
            <a:endParaRPr lang="en-NZ" dirty="0"/>
          </a:p>
          <a:p>
            <a:r>
              <a:rPr lang="en-GB" dirty="0"/>
              <a:t>	as thou didst break the loaves</a:t>
            </a:r>
            <a:endParaRPr lang="en-NZ" dirty="0"/>
          </a:p>
          <a:p>
            <a:r>
              <a:rPr lang="en-GB" dirty="0"/>
              <a:t>		beside the sea;</a:t>
            </a:r>
            <a:endParaRPr lang="en-NZ" dirty="0"/>
          </a:p>
          <a:p>
            <a:r>
              <a:rPr lang="en-GB" dirty="0"/>
              <a:t>	throughout the sacred page</a:t>
            </a:r>
            <a:endParaRPr lang="en-NZ" dirty="0"/>
          </a:p>
          <a:p>
            <a:r>
              <a:rPr lang="en-GB" dirty="0"/>
              <a:t>		I seek thee, Lord;</a:t>
            </a:r>
            <a:endParaRPr lang="en-NZ" dirty="0"/>
          </a:p>
          <a:p>
            <a:r>
              <a:rPr lang="en-GB" dirty="0"/>
              <a:t>	my spirit pants for thee,</a:t>
            </a:r>
            <a:endParaRPr lang="en-NZ" dirty="0"/>
          </a:p>
          <a:p>
            <a:r>
              <a:rPr lang="en-GB" dirty="0"/>
              <a:t>		O living Word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373]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Bless thou the truth, dear Lord,</a:t>
            </a:r>
            <a:endParaRPr lang="en-NZ" dirty="0"/>
          </a:p>
          <a:p>
            <a:r>
              <a:rPr lang="en-GB" dirty="0"/>
              <a:t>		to me, to me,</a:t>
            </a:r>
            <a:endParaRPr lang="en-NZ" dirty="0"/>
          </a:p>
          <a:p>
            <a:r>
              <a:rPr lang="en-GB" dirty="0"/>
              <a:t>	as thou didst bless the bread</a:t>
            </a:r>
            <a:endParaRPr lang="en-NZ" dirty="0"/>
          </a:p>
          <a:p>
            <a:r>
              <a:rPr lang="en-GB" dirty="0"/>
              <a:t>		by Galilee;</a:t>
            </a:r>
            <a:endParaRPr lang="en-NZ" dirty="0"/>
          </a:p>
          <a:p>
            <a:r>
              <a:rPr lang="en-GB" dirty="0"/>
              <a:t>	then shall all bondage cease,</a:t>
            </a:r>
            <a:endParaRPr lang="en-NZ" dirty="0"/>
          </a:p>
          <a:p>
            <a:r>
              <a:rPr lang="en-GB" dirty="0"/>
              <a:t>		all fetters fall,</a:t>
            </a:r>
            <a:endParaRPr lang="en-NZ" dirty="0"/>
          </a:p>
          <a:p>
            <a:r>
              <a:rPr lang="en-GB" dirty="0"/>
              <a:t>	and I shall find my peace,</a:t>
            </a:r>
            <a:endParaRPr lang="en-NZ" dirty="0"/>
          </a:p>
          <a:p>
            <a:r>
              <a:rPr lang="en-GB" dirty="0"/>
              <a:t>		my all in all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 art the bread of life,</a:t>
            </a:r>
            <a:endParaRPr lang="en-NZ" dirty="0"/>
          </a:p>
          <a:p>
            <a:r>
              <a:rPr lang="en-GB" dirty="0"/>
              <a:t>		O Lord, to me,</a:t>
            </a:r>
            <a:endParaRPr lang="en-NZ" dirty="0"/>
          </a:p>
          <a:p>
            <a:r>
              <a:rPr lang="en-GB" dirty="0"/>
              <a:t>	thy holy word the truth</a:t>
            </a:r>
            <a:endParaRPr lang="en-NZ" dirty="0"/>
          </a:p>
          <a:p>
            <a:r>
              <a:rPr lang="en-GB" dirty="0"/>
              <a:t>		that </a:t>
            </a:r>
            <a:r>
              <a:rPr lang="en-GB" dirty="0" err="1"/>
              <a:t>saveth</a:t>
            </a:r>
            <a:r>
              <a:rPr lang="en-GB" dirty="0"/>
              <a:t> me;</a:t>
            </a:r>
            <a:endParaRPr lang="en-NZ" dirty="0"/>
          </a:p>
          <a:p>
            <a:r>
              <a:rPr lang="en-GB" dirty="0"/>
              <a:t>	give me to eat and live</a:t>
            </a:r>
            <a:endParaRPr lang="en-NZ" dirty="0"/>
          </a:p>
          <a:p>
            <a:r>
              <a:rPr lang="en-GB" dirty="0"/>
              <a:t>		with thee above;</a:t>
            </a:r>
            <a:endParaRPr lang="en-NZ" dirty="0"/>
          </a:p>
          <a:p>
            <a:r>
              <a:rPr lang="en-GB" dirty="0"/>
              <a:t>	teach me to love thy truth,</a:t>
            </a:r>
            <a:endParaRPr lang="en-NZ" dirty="0"/>
          </a:p>
          <a:p>
            <a:r>
              <a:rPr lang="en-GB" dirty="0"/>
              <a:t>		for thou art love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8999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O send thy Spirit, Lord,</a:t>
            </a:r>
            <a:endParaRPr lang="en-NZ" dirty="0"/>
          </a:p>
          <a:p>
            <a:r>
              <a:rPr lang="en-GB" dirty="0"/>
              <a:t>		now unto me,</a:t>
            </a:r>
            <a:endParaRPr lang="en-NZ" dirty="0"/>
          </a:p>
          <a:p>
            <a:r>
              <a:rPr lang="en-GB" dirty="0"/>
              <a:t>	that he may touch mine eyes,</a:t>
            </a:r>
            <a:endParaRPr lang="en-NZ" dirty="0"/>
          </a:p>
          <a:p>
            <a:r>
              <a:rPr lang="en-GB" dirty="0"/>
              <a:t>		and make me see:</a:t>
            </a:r>
            <a:endParaRPr lang="en-NZ" dirty="0"/>
          </a:p>
          <a:p>
            <a:r>
              <a:rPr lang="en-GB" dirty="0"/>
              <a:t>	show me the truth concealed</a:t>
            </a:r>
            <a:endParaRPr lang="en-NZ" dirty="0"/>
          </a:p>
          <a:p>
            <a:r>
              <a:rPr lang="en-GB" dirty="0"/>
              <a:t>		within thy word,</a:t>
            </a:r>
            <a:endParaRPr lang="en-NZ" dirty="0"/>
          </a:p>
          <a:p>
            <a:r>
              <a:rPr lang="en-GB" dirty="0"/>
              <a:t>	and in thy book revealed</a:t>
            </a:r>
            <a:endParaRPr lang="en-NZ" dirty="0"/>
          </a:p>
          <a:p>
            <a:r>
              <a:rPr lang="en-GB" dirty="0"/>
              <a:t>		I see thee,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373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st.</a:t>
            </a:r>
            <a:r>
              <a:rPr lang="en-GB" sz="1000" dirty="0"/>
              <a:t> 1–2 Mary A. </a:t>
            </a:r>
            <a:r>
              <a:rPr lang="en-GB" sz="1000" dirty="0" err="1"/>
              <a:t>Lathbury</a:t>
            </a:r>
            <a:r>
              <a:rPr lang="en-GB" sz="1000" dirty="0"/>
              <a:t>, 1877, alt. 1961; </a:t>
            </a:r>
            <a:r>
              <a:rPr lang="en-GB" sz="1000" dirty="0" err="1"/>
              <a:t>st.</a:t>
            </a:r>
            <a:r>
              <a:rPr lang="en-GB" sz="1000" dirty="0"/>
              <a:t> 3–4 Alexander Groves, 1913</a:t>
            </a:r>
            <a:endParaRPr lang="en-NZ" sz="1000" dirty="0"/>
          </a:p>
          <a:p>
            <a:pPr algn="r"/>
            <a:r>
              <a:rPr lang="en-GB" sz="1000" dirty="0"/>
              <a:t>Tune: William F. Sherwin, 1877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51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2014-03-04T04:06:53Z</dcterms:created>
  <dcterms:modified xsi:type="dcterms:W3CDTF">2014-03-04T04:08:06Z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