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4733908-5ED9-4AB1-813D-1280DFEFDE4C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3952C2-D79A-41B2-A8E2-BB7401401BA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8987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8D49022-12A0-498A-9C2D-341135CD21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859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6AF297-458E-440F-9CD2-FB03520EA8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162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C1A51A-2B8A-4A22-8678-9C50408B58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235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963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5A3AEC-9C02-4AAF-AD1C-27AD52BB8B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482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48F260-2212-4E13-8923-FDA0190B9C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7415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85CE30-01D1-4478-8EEE-72965C8D52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297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9F0838A-981F-4139-926E-A66C30D993D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9515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60F0DA-CB49-4E5F-86C2-11AD15EF0F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705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980CD25-3707-4375-BEA1-5F638AAE95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753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96949C-5682-4B36-AE2D-11DEAB9571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6299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Just as I am, </a:t>
            </a:r>
            <a:r>
              <a:rPr lang="en-GB" dirty="0"/>
              <a:t>without one plea,</a:t>
            </a:r>
            <a:endParaRPr lang="en-NZ" dirty="0"/>
          </a:p>
          <a:p>
            <a:r>
              <a:rPr lang="en-GB" dirty="0"/>
              <a:t>		but that thy blood was shed for me,</a:t>
            </a:r>
            <a:endParaRPr lang="en-NZ" dirty="0"/>
          </a:p>
          <a:p>
            <a:r>
              <a:rPr lang="en-GB" dirty="0"/>
              <a:t>	and that thou </a:t>
            </a:r>
            <a:r>
              <a:rPr lang="en-GB" dirty="0" err="1"/>
              <a:t>bidst</a:t>
            </a:r>
            <a:r>
              <a:rPr lang="en-GB" dirty="0"/>
              <a:t> me come to thee,</a:t>
            </a:r>
            <a:endParaRPr lang="en-NZ" dirty="0"/>
          </a:p>
          <a:p>
            <a:r>
              <a:rPr lang="en-GB" dirty="0"/>
              <a:t>		O Lamb of God, I come, I come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374]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Just as I am, and waiting not</a:t>
            </a:r>
            <a:endParaRPr lang="en-NZ" dirty="0"/>
          </a:p>
          <a:p>
            <a:r>
              <a:rPr lang="en-GB" dirty="0"/>
              <a:t>		to rid my soul of one dark blot,</a:t>
            </a:r>
            <a:endParaRPr lang="en-NZ" dirty="0"/>
          </a:p>
          <a:p>
            <a:r>
              <a:rPr lang="en-GB" dirty="0"/>
              <a:t>	to thee, whose blood can cleanse each spot,</a:t>
            </a:r>
            <a:endParaRPr lang="en-NZ" dirty="0"/>
          </a:p>
          <a:p>
            <a:r>
              <a:rPr lang="en-GB" dirty="0"/>
              <a:t>		O Lamb of God, I come, I come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Just as I am, though tossed about</a:t>
            </a:r>
            <a:endParaRPr lang="en-NZ" dirty="0"/>
          </a:p>
          <a:p>
            <a:r>
              <a:rPr lang="en-GB" dirty="0"/>
              <a:t>		with many a conflict, many a doubt,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fightings</a:t>
            </a:r>
            <a:r>
              <a:rPr lang="en-GB" dirty="0"/>
              <a:t> and fears within, without,</a:t>
            </a:r>
            <a:endParaRPr lang="en-NZ" dirty="0"/>
          </a:p>
          <a:p>
            <a:r>
              <a:rPr lang="en-GB" dirty="0"/>
              <a:t>		O Lamb of God, I come, I come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411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Just as I am, poor, wretched, blind;</a:t>
            </a:r>
            <a:endParaRPr lang="en-NZ" dirty="0"/>
          </a:p>
          <a:p>
            <a:r>
              <a:rPr lang="en-GB" dirty="0"/>
              <a:t>		sight, riches, healing of the mind,</a:t>
            </a:r>
            <a:endParaRPr lang="en-NZ" dirty="0"/>
          </a:p>
          <a:p>
            <a:r>
              <a:rPr lang="en-GB" dirty="0"/>
              <a:t>	yea, all I need, in thee to find,</a:t>
            </a:r>
            <a:endParaRPr lang="en-NZ" dirty="0"/>
          </a:p>
          <a:p>
            <a:r>
              <a:rPr lang="en-GB" dirty="0"/>
              <a:t>		O Lamb of God, I come, I come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5040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Just as I am, thou wilt receive,</a:t>
            </a:r>
            <a:endParaRPr lang="en-NZ" dirty="0"/>
          </a:p>
          <a:p>
            <a:r>
              <a:rPr lang="en-GB" dirty="0"/>
              <a:t>		wilt welcome, pardon, cleanse, relieve;</a:t>
            </a:r>
            <a:endParaRPr lang="en-NZ" dirty="0"/>
          </a:p>
          <a:p>
            <a:r>
              <a:rPr lang="en-GB" dirty="0"/>
              <a:t>	because thy promise I believe,</a:t>
            </a:r>
            <a:endParaRPr lang="en-NZ" dirty="0"/>
          </a:p>
          <a:p>
            <a:r>
              <a:rPr lang="en-GB" dirty="0"/>
              <a:t>		O Lamb of God, I come, I come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374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Charlotte Elliot, 1836</a:t>
            </a:r>
            <a:endParaRPr lang="en-NZ" sz="1000" dirty="0"/>
          </a:p>
          <a:p>
            <a:pPr algn="r"/>
            <a:r>
              <a:rPr lang="en-GB" sz="1000" dirty="0"/>
              <a:t>Tune: William B. Bradbury, 1849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2014-03-04T07:49:41Z</dcterms:created>
  <dcterms:modified xsi:type="dcterms:W3CDTF">2014-03-04T07:51:02Z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