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D79019-C481-48F6-B6C1-4577ACA1AE2A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702906-0961-4B56-8052-E404FCD04BA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3651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893F5CB-1808-4623-84A8-BB7DD109E9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056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ED2C1D-25C3-4B71-92CE-4F7B35620B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570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07C94C-9F54-4B57-B9FD-D72A4A31A4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672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678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D3A81D-3185-4E21-B352-595F6224474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208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B94F37-7B71-449B-8C09-7D7505BB32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4301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57E861-ABC1-4679-8393-B3BAB4EEDE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3664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CADFDB-F74E-42EE-A742-1AEE7C90F7A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123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A65B09-30EC-4412-BF11-BE78C08E5BB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1656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35FDEE-76A7-42B7-B7ED-6EC9BEF00B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518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37C3BD-2B00-4E7E-950E-FDE7D37FE7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4509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Just as I am, </a:t>
            </a:r>
            <a:r>
              <a:rPr lang="en-GB" dirty="0"/>
              <a:t>without one plea,</a:t>
            </a:r>
            <a:endParaRPr lang="en-NZ" dirty="0"/>
          </a:p>
          <a:p>
            <a:r>
              <a:rPr lang="en-GB" dirty="0"/>
              <a:t>		but that thy blood was shed for me,</a:t>
            </a:r>
            <a:endParaRPr lang="en-NZ" dirty="0"/>
          </a:p>
          <a:p>
            <a:r>
              <a:rPr lang="en-GB" dirty="0"/>
              <a:t>	and that thou </a:t>
            </a:r>
            <a:r>
              <a:rPr lang="en-GB" dirty="0" err="1"/>
              <a:t>bidst</a:t>
            </a:r>
            <a:r>
              <a:rPr lang="en-GB" dirty="0"/>
              <a:t> me come to thee,</a:t>
            </a:r>
            <a:endParaRPr lang="en-NZ" dirty="0"/>
          </a:p>
          <a:p>
            <a:r>
              <a:rPr lang="en-GB" dirty="0"/>
              <a:t>		O Lamb of God, I come.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Just as I am, just as I am,</a:t>
            </a:r>
            <a:endParaRPr lang="en-NZ" i="1" dirty="0"/>
          </a:p>
          <a:p>
            <a:r>
              <a:rPr lang="en-GB" i="1" dirty="0"/>
              <a:t>		just as I am I come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4" y="6524625"/>
            <a:ext cx="43930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/>
              <a:t>374 - alternative tune </a:t>
            </a:r>
            <a:r>
              <a:rPr lang="en-NZ" altLang="en-US" sz="1200" dirty="0" smtClean="0"/>
              <a:t>MAUNDER]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Just as I am, and waiting not</a:t>
            </a:r>
            <a:endParaRPr lang="en-NZ" dirty="0"/>
          </a:p>
          <a:p>
            <a:r>
              <a:rPr lang="en-GB" dirty="0"/>
              <a:t>		to rid my soul of one dark blot,</a:t>
            </a:r>
            <a:endParaRPr lang="en-NZ" dirty="0"/>
          </a:p>
          <a:p>
            <a:r>
              <a:rPr lang="en-GB" dirty="0"/>
              <a:t>	to thee, whose blood can cleanse each spot,</a:t>
            </a:r>
            <a:endParaRPr lang="en-NZ" dirty="0"/>
          </a:p>
          <a:p>
            <a:r>
              <a:rPr lang="en-GB" dirty="0"/>
              <a:t>		O Lamb of God, I come.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Just as I am, just as I am,</a:t>
            </a:r>
            <a:endParaRPr lang="en-NZ" i="1" dirty="0"/>
          </a:p>
          <a:p>
            <a:r>
              <a:rPr lang="en-GB" i="1" dirty="0"/>
              <a:t>		just as I am I come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Just as I am, though tossed about</a:t>
            </a:r>
            <a:endParaRPr lang="en-NZ" dirty="0"/>
          </a:p>
          <a:p>
            <a:r>
              <a:rPr lang="en-GB" dirty="0"/>
              <a:t>		with many a conflict, many a doubt,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fightings</a:t>
            </a:r>
            <a:r>
              <a:rPr lang="en-GB" dirty="0"/>
              <a:t> and fears within, without,</a:t>
            </a:r>
            <a:endParaRPr lang="en-NZ" dirty="0"/>
          </a:p>
          <a:p>
            <a:r>
              <a:rPr lang="en-GB" dirty="0"/>
              <a:t>		O Lamb of God, I come.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Just as I am, just as I am,</a:t>
            </a:r>
            <a:endParaRPr lang="en-NZ" i="1" dirty="0"/>
          </a:p>
          <a:p>
            <a:r>
              <a:rPr lang="en-GB" i="1" dirty="0"/>
              <a:t>		just as I am I come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68893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Just as I am, poor, wretched, blind;</a:t>
            </a:r>
            <a:endParaRPr lang="en-NZ" dirty="0"/>
          </a:p>
          <a:p>
            <a:r>
              <a:rPr lang="en-GB" dirty="0"/>
              <a:t>		sight, riches, healing of the mind,</a:t>
            </a:r>
            <a:endParaRPr lang="en-NZ" dirty="0"/>
          </a:p>
          <a:p>
            <a:r>
              <a:rPr lang="en-GB" dirty="0"/>
              <a:t>	yea, all I need, in thee to find,</a:t>
            </a:r>
            <a:endParaRPr lang="en-NZ" dirty="0"/>
          </a:p>
          <a:p>
            <a:r>
              <a:rPr lang="en-GB" dirty="0"/>
              <a:t>		O Lamb of God, I come.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Just as I am, just as I am,</a:t>
            </a:r>
            <a:endParaRPr lang="en-NZ" i="1" dirty="0"/>
          </a:p>
          <a:p>
            <a:r>
              <a:rPr lang="en-GB" i="1" dirty="0"/>
              <a:t>		just as I am I come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51041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Just as I am, thou wilt receive,</a:t>
            </a:r>
            <a:endParaRPr lang="en-NZ" dirty="0"/>
          </a:p>
          <a:p>
            <a:r>
              <a:rPr lang="en-GB" dirty="0"/>
              <a:t>		wilt welcome, pardon, cleanse, relieve;</a:t>
            </a:r>
            <a:endParaRPr lang="en-NZ" dirty="0"/>
          </a:p>
          <a:p>
            <a:r>
              <a:rPr lang="en-GB" dirty="0"/>
              <a:t>	because thy promise I believe,</a:t>
            </a:r>
            <a:endParaRPr lang="en-NZ" dirty="0"/>
          </a:p>
          <a:p>
            <a:r>
              <a:rPr lang="en-GB" dirty="0"/>
              <a:t>		O Lamb of God, I come.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Just as I am, just as I am,</a:t>
            </a:r>
            <a:endParaRPr lang="en-NZ" i="1" dirty="0"/>
          </a:p>
          <a:p>
            <a:r>
              <a:rPr lang="en-GB" i="1" dirty="0"/>
              <a:t>		just as I am I come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892120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374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Just as I am (alternative tune MAUNDER)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Charlotte Elliot, 1836</a:t>
            </a:r>
            <a:endParaRPr lang="en-NZ" sz="1000" dirty="0"/>
          </a:p>
          <a:p>
            <a:pPr algn="r"/>
            <a:r>
              <a:rPr lang="en-GB" sz="1000" dirty="0"/>
              <a:t>Tune: John Henry Maunder, 1904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48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2014-03-04T07:51:19Z</dcterms:created>
  <dcterms:modified xsi:type="dcterms:W3CDTF">2014-03-23T09:47:43Z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