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23537D-64EE-4B09-8FBC-0CA28C5CC70A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7945D3-96F7-4D33-9DAD-6EF31966DBE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5884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64EABEC-C1B8-4857-8E35-98755EEF28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746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ACD91F-D862-470E-8DC3-67939ADAB8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396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DE9031-C1AB-4D4D-8EC6-326B686DDE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78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121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CB3827-D0BF-4091-B22E-F838822B31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9160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72BA00-518F-4174-BA3C-D42E77B523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69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DE53A5-2AE2-4564-A583-7E801BE3F5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085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53A660-8E0C-4234-82ED-840CC912E4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6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E51B69-6E5F-4FCA-A120-CAD82D5264F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2816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2B62F9-D7A4-4FE1-88D4-B9A73AACEF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842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F1AA4B-660B-46BC-85A3-D9D9F520070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526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Lift up your hearts unto the Lord.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In Christ the world has been redeemed.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Sing alleluia, sing alleluia,</a:t>
            </a:r>
            <a:endParaRPr lang="en-NZ" i="1" dirty="0"/>
          </a:p>
          <a:p>
            <a:r>
              <a:rPr lang="en-GB" i="1" dirty="0"/>
              <a:t>	sing alleluia to the Lord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375]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resurrection sets us free;</a:t>
            </a:r>
            <a:endParaRPr lang="en-NZ" dirty="0"/>
          </a:p>
          <a:p>
            <a:r>
              <a:rPr lang="en-GB" dirty="0"/>
              <a:t>	therefore we celebrate the feast.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Sing alleluia, sing alleluia,</a:t>
            </a:r>
            <a:endParaRPr lang="en-NZ" i="1" dirty="0"/>
          </a:p>
          <a:p>
            <a:r>
              <a:rPr lang="en-GB" i="1" dirty="0"/>
              <a:t>	sing alleluia to the Lord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375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(#26272)</a:t>
            </a:r>
            <a:endParaRPr lang="en-NZ" sz="1000" i="1" dirty="0"/>
          </a:p>
          <a:p>
            <a:pPr algn="r"/>
            <a:r>
              <a:rPr lang="en-GB" sz="1000" dirty="0"/>
              <a:t>Text: From early Christian liturgy; refrain Linda Stassen, 1974</a:t>
            </a:r>
            <a:endParaRPr lang="en-NZ" sz="1000" dirty="0"/>
          </a:p>
          <a:p>
            <a:pPr algn="r"/>
            <a:r>
              <a:rPr lang="en-GB" sz="1000" dirty="0"/>
              <a:t>Tune: Linda Stassen, 1974; harm. Dale </a:t>
            </a:r>
            <a:r>
              <a:rPr lang="en-GB" sz="1000" dirty="0" err="1"/>
              <a:t>Grotenhuis</a:t>
            </a:r>
            <a:r>
              <a:rPr lang="en-GB" sz="1000" dirty="0"/>
              <a:t>, 1986</a:t>
            </a:r>
            <a:endParaRPr lang="en-NZ" sz="1000" dirty="0"/>
          </a:p>
          <a:p>
            <a:pPr algn="r"/>
            <a:r>
              <a:rPr lang="en-GB" sz="1000" dirty="0"/>
              <a:t>Text of refrain and tune © Linda Stassen, 1974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65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2014-03-04T07:58:30Z</dcterms:created>
  <dcterms:modified xsi:type="dcterms:W3CDTF">2014-04-03T09:23:49Z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