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C7D532A-3881-47CF-83A4-A7D6D9501805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920B1D-2076-4575-B952-D9BA6CE5E3F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824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06594F1-EBE7-4E56-8E2D-1A8AB1858C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846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18C00C2-0E5C-44EC-B4ED-895382397EA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2784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CFE2ED-89BE-4486-829F-C686D77C3A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634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3691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90B560-FBE1-45F6-BE8F-C11FAF008A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36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97FB22-87A8-479C-A4CB-189FC55FAD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4640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609914-CDFF-41CB-A814-F260FBB0CE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6397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D3FCA0-30BC-4E01-A216-9838584049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67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AEFFCF-8071-4A40-9648-888BA0A737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72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A63586-401E-40FD-9A2F-789B0017C6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95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4FB479-1606-4966-9E7A-724A4ED534C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020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For the bread which you have broken,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for the cup you gave, O Lord,</a:t>
            </a:r>
            <a:endParaRPr lang="en-NZ" dirty="0"/>
          </a:p>
          <a:p>
            <a:r>
              <a:rPr lang="en-GB" dirty="0"/>
              <a:t>	for the words which you have spoken,</a:t>
            </a:r>
            <a:endParaRPr lang="en-NZ" dirty="0"/>
          </a:p>
          <a:p>
            <a:r>
              <a:rPr lang="en-GB" dirty="0"/>
              <a:t>		now we give you thanks, O Lord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376]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By this promise that you love us,</a:t>
            </a:r>
            <a:endParaRPr lang="en-NZ" dirty="0"/>
          </a:p>
          <a:p>
            <a:r>
              <a:rPr lang="en-GB" dirty="0"/>
              <a:t>		by your gift of peace restored,</a:t>
            </a:r>
            <a:endParaRPr lang="en-NZ" dirty="0"/>
          </a:p>
          <a:p>
            <a:r>
              <a:rPr lang="en-GB" dirty="0"/>
              <a:t>	by your call to </a:t>
            </a:r>
            <a:r>
              <a:rPr lang="en-GB" dirty="0" err="1"/>
              <a:t>heav’n</a:t>
            </a:r>
            <a:r>
              <a:rPr lang="en-GB" dirty="0"/>
              <a:t> above us,</a:t>
            </a:r>
            <a:endParaRPr lang="en-NZ" dirty="0"/>
          </a:p>
          <a:p>
            <a:r>
              <a:rPr lang="en-GB" dirty="0"/>
              <a:t>		hallow all our lives, O Lord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your service, Lord, defend us;</a:t>
            </a:r>
            <a:endParaRPr lang="en-NZ" dirty="0"/>
          </a:p>
          <a:p>
            <a:r>
              <a:rPr lang="en-GB" dirty="0"/>
              <a:t>		o’er our hearts keep watch, O Lord.</a:t>
            </a:r>
            <a:endParaRPr lang="en-NZ" dirty="0"/>
          </a:p>
          <a:p>
            <a:r>
              <a:rPr lang="en-GB" dirty="0"/>
              <a:t>	In the world to which you send us</a:t>
            </a:r>
            <a:endParaRPr lang="en-NZ" dirty="0"/>
          </a:p>
          <a:p>
            <a:r>
              <a:rPr lang="en-GB" dirty="0"/>
              <a:t>		let your kingdom come, O Lord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20337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376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Louis Fitzgerald Benson, 1855–1930, alt.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/>
              <a:t>Gross </a:t>
            </a:r>
            <a:r>
              <a:rPr lang="en-GB" sz="1000" i="1" dirty="0" err="1"/>
              <a:t>Catholisch</a:t>
            </a:r>
            <a:r>
              <a:rPr lang="en-GB" sz="1000" i="1" dirty="0"/>
              <a:t> </a:t>
            </a:r>
            <a:r>
              <a:rPr lang="en-GB" sz="1000" i="1" dirty="0" err="1"/>
              <a:t>Gesangbuch</a:t>
            </a:r>
            <a:r>
              <a:rPr lang="en-GB" sz="1000" dirty="0"/>
              <a:t>, 1631;</a:t>
            </a:r>
            <a:br>
              <a:rPr lang="en-GB" sz="1000" dirty="0"/>
            </a:br>
            <a:r>
              <a:rPr lang="en-GB" sz="1000" dirty="0"/>
              <a:t>arr. William Smith </a:t>
            </a:r>
            <a:r>
              <a:rPr lang="en-GB" sz="1000" dirty="0" err="1"/>
              <a:t>Rockstro</a:t>
            </a:r>
            <a:r>
              <a:rPr lang="en-GB" sz="1000" dirty="0"/>
              <a:t>, 1906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2014-03-04T08:04:14Z</dcterms:created>
  <dcterms:modified xsi:type="dcterms:W3CDTF">2014-03-04T08:05:18Z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