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1" r:id="rId6"/>
    <p:sldId id="264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E13BE7C-B2B1-4786-88A4-FA74E5FCA79C}" type="datetimeFigureOut">
              <a:rPr lang="en-NZ"/>
              <a:pPr>
                <a:defRPr/>
              </a:pPr>
              <a:t>23/03/2014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6B350D-A5F6-4F7B-8670-B7EEC0DE740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2342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158CE5F-D72D-48A8-BA30-04979A879D7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6348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D10E105-1850-4823-A2ED-CA50D5C4CCD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6727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4EDED63-C527-4627-A04E-CA30AD9FB48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6522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9645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AFF3EC-1356-4885-A949-DA094DC0F70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5438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26E8301-602D-4069-B6FC-F711AC3FF30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4652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5C166B4-61E2-43D5-A31B-F5C035C0BA1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3961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6EAAFB4-86BC-47DA-B987-D5B692A4BD1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4584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8CEE0B-050A-40F1-92C9-EB35B81D679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282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9EABC1F-B1F1-4845-A6BF-106A2B34155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3893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2FEDF46-8D9B-4C3C-ACA3-9020A922471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7174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With contrite hearts </a:t>
            </a:r>
            <a:r>
              <a:rPr lang="en-GB" dirty="0"/>
              <a:t>and holy fear</a:t>
            </a:r>
            <a:endParaRPr lang="en-NZ" dirty="0"/>
          </a:p>
          <a:p>
            <a:r>
              <a:rPr lang="en-GB" dirty="0"/>
              <a:t>		we come, with God to dine.</a:t>
            </a:r>
            <a:endParaRPr lang="en-NZ" dirty="0"/>
          </a:p>
          <a:p>
            <a:r>
              <a:rPr lang="en-GB" dirty="0"/>
              <a:t>	We taste, we touch, we see his love</a:t>
            </a:r>
            <a:endParaRPr lang="en-NZ" dirty="0"/>
          </a:p>
          <a:p>
            <a:r>
              <a:rPr lang="en-GB" dirty="0"/>
              <a:t>		in this, the bread and wine.</a:t>
            </a:r>
            <a:endParaRPr lang="en-NZ" dirty="0"/>
          </a:p>
          <a:p>
            <a:r>
              <a:rPr lang="en-GB" dirty="0"/>
              <a:t>	The cup of blessing that we bless,</a:t>
            </a:r>
            <a:endParaRPr lang="en-NZ" dirty="0"/>
          </a:p>
          <a:p>
            <a:r>
              <a:rPr lang="en-GB" dirty="0"/>
              <a:t>		the bread that we now break,</a:t>
            </a:r>
            <a:endParaRPr lang="en-NZ" dirty="0"/>
          </a:p>
          <a:p>
            <a:r>
              <a:rPr lang="en-GB" dirty="0"/>
              <a:t>	are pledges of the covenant</a:t>
            </a:r>
            <a:endParaRPr lang="en-NZ" dirty="0"/>
          </a:p>
          <a:p>
            <a:r>
              <a:rPr lang="en-GB" dirty="0"/>
              <a:t>		that God in Christ did make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377]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 smtClean="0"/>
              <a:t>Taste and see that </a:t>
            </a:r>
            <a:r>
              <a:rPr lang="en-GB" i="1" dirty="0"/>
              <a:t>God is good,</a:t>
            </a:r>
            <a:endParaRPr lang="en-NZ" i="1" dirty="0"/>
          </a:p>
          <a:p>
            <a:r>
              <a:rPr lang="en-GB" i="1" dirty="0"/>
              <a:t>	let us exalt his name together.</a:t>
            </a:r>
            <a:endParaRPr lang="en-NZ" i="1" dirty="0"/>
          </a:p>
          <a:p>
            <a:r>
              <a:rPr lang="en-GB" i="1" dirty="0"/>
              <a:t>	May your steadfast love rest on us, Lord,</a:t>
            </a:r>
            <a:endParaRPr lang="en-NZ" i="1" dirty="0"/>
          </a:p>
          <a:p>
            <a:r>
              <a:rPr lang="en-GB" i="1" dirty="0"/>
              <a:t>	even as we hope in you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As children of this covenant</a:t>
            </a:r>
            <a:endParaRPr lang="en-NZ" dirty="0"/>
          </a:p>
          <a:p>
            <a:r>
              <a:rPr lang="en-GB" dirty="0"/>
              <a:t>		we are forever blest.</a:t>
            </a:r>
            <a:endParaRPr lang="en-NZ" dirty="0"/>
          </a:p>
          <a:p>
            <a:r>
              <a:rPr lang="en-GB" dirty="0"/>
              <a:t>	Through Christ we are made right with God,</a:t>
            </a:r>
            <a:endParaRPr lang="en-NZ" dirty="0"/>
          </a:p>
          <a:p>
            <a:r>
              <a:rPr lang="en-GB" dirty="0"/>
              <a:t>		our fears are laid to rest.</a:t>
            </a:r>
            <a:endParaRPr lang="en-NZ" dirty="0"/>
          </a:p>
          <a:p>
            <a:r>
              <a:rPr lang="en-GB" dirty="0"/>
              <a:t>	Our sins are pardoned through his blood,</a:t>
            </a:r>
            <a:endParaRPr lang="en-NZ" dirty="0"/>
          </a:p>
          <a:p>
            <a:r>
              <a:rPr lang="en-GB" dirty="0"/>
              <a:t>		by grace we are redeemed;</a:t>
            </a:r>
            <a:endParaRPr lang="en-NZ" dirty="0"/>
          </a:p>
          <a:p>
            <a:r>
              <a:rPr lang="en-GB" dirty="0"/>
              <a:t>	we have become inheritors</a:t>
            </a:r>
            <a:endParaRPr lang="en-NZ" dirty="0"/>
          </a:p>
          <a:p>
            <a:r>
              <a:rPr lang="en-GB" dirty="0"/>
              <a:t>		of kingdoms yet unseen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9140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Taste and see that God is good,</a:t>
            </a:r>
            <a:endParaRPr lang="en-NZ" i="1" dirty="0"/>
          </a:p>
          <a:p>
            <a:r>
              <a:rPr lang="en-GB" i="1" dirty="0"/>
              <a:t>	let us exalt his name together.</a:t>
            </a:r>
            <a:endParaRPr lang="en-NZ" i="1" dirty="0"/>
          </a:p>
          <a:p>
            <a:r>
              <a:rPr lang="en-GB" i="1" dirty="0"/>
              <a:t>	May your steadfast love rest on us, Lord,</a:t>
            </a:r>
            <a:endParaRPr lang="en-NZ" i="1" dirty="0"/>
          </a:p>
          <a:p>
            <a:r>
              <a:rPr lang="en-GB" i="1" dirty="0"/>
              <a:t>	even as we hope in you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368864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This great salvation God has wrought</a:t>
            </a:r>
            <a:endParaRPr lang="en-NZ" dirty="0"/>
          </a:p>
          <a:p>
            <a:r>
              <a:rPr lang="en-GB" dirty="0"/>
              <a:t>		is ours – but ours to share.</a:t>
            </a:r>
            <a:endParaRPr lang="en-NZ" dirty="0"/>
          </a:p>
          <a:p>
            <a:r>
              <a:rPr lang="en-GB" dirty="0"/>
              <a:t>	The needy of the world must know</a:t>
            </a:r>
            <a:endParaRPr lang="en-NZ" dirty="0"/>
          </a:p>
          <a:p>
            <a:r>
              <a:rPr lang="en-GB" dirty="0"/>
              <a:t>		the Saviour’s gracious care.</a:t>
            </a:r>
            <a:endParaRPr lang="en-NZ" dirty="0"/>
          </a:p>
          <a:p>
            <a:r>
              <a:rPr lang="en-GB" dirty="0"/>
              <a:t>	The homeless, hungry, lost, and sick</a:t>
            </a:r>
            <a:endParaRPr lang="en-NZ" dirty="0"/>
          </a:p>
          <a:p>
            <a:r>
              <a:rPr lang="en-GB" dirty="0"/>
              <a:t>		may not escape our eyes,</a:t>
            </a:r>
            <a:endParaRPr lang="en-NZ" dirty="0"/>
          </a:p>
          <a:p>
            <a:r>
              <a:rPr lang="en-GB" dirty="0"/>
              <a:t>	for Jesus’ love embraces them;</a:t>
            </a:r>
            <a:endParaRPr lang="en-NZ" dirty="0"/>
          </a:p>
          <a:p>
            <a:r>
              <a:rPr lang="en-GB" dirty="0"/>
              <a:t>		for them too he has died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Taste and see that God is good,</a:t>
            </a:r>
            <a:endParaRPr lang="en-NZ" i="1" dirty="0"/>
          </a:p>
          <a:p>
            <a:r>
              <a:rPr lang="en-GB" i="1" dirty="0"/>
              <a:t>	let us exalt his name together.</a:t>
            </a:r>
            <a:endParaRPr lang="en-NZ" i="1" dirty="0"/>
          </a:p>
          <a:p>
            <a:r>
              <a:rPr lang="en-GB" i="1" dirty="0"/>
              <a:t>	May your steadfast love rest on us, Lord,</a:t>
            </a:r>
            <a:endParaRPr lang="en-NZ" i="1" dirty="0"/>
          </a:p>
          <a:p>
            <a:r>
              <a:rPr lang="en-GB" i="1" dirty="0"/>
              <a:t>	even as we hope in you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377: Taste and see</a:t>
            </a:r>
            <a:endParaRPr lang="en-NZ" altLang="en-US" sz="1000" dirty="0"/>
          </a:p>
          <a:p>
            <a:pPr algn="r"/>
            <a:r>
              <a:rPr lang="en-GB" sz="1000" i="1" dirty="0"/>
              <a:t>Used with permission</a:t>
            </a:r>
            <a:endParaRPr lang="en-NZ" sz="1000" i="1" dirty="0"/>
          </a:p>
          <a:p>
            <a:pPr algn="r"/>
            <a:r>
              <a:rPr lang="en-GB" sz="1000" dirty="0"/>
              <a:t>Text: Carol </a:t>
            </a:r>
            <a:r>
              <a:rPr lang="en-GB" sz="1000" dirty="0" err="1"/>
              <a:t>Vriend</a:t>
            </a:r>
            <a:r>
              <a:rPr lang="en-GB" sz="1000" dirty="0"/>
              <a:t> </a:t>
            </a:r>
            <a:r>
              <a:rPr lang="en-GB" sz="1000" dirty="0" err="1"/>
              <a:t>Petter</a:t>
            </a:r>
            <a:r>
              <a:rPr lang="en-GB" sz="1000" dirty="0"/>
              <a:t>, 1981, © Carol </a:t>
            </a:r>
            <a:r>
              <a:rPr lang="en-GB" sz="1000" dirty="0" err="1"/>
              <a:t>Vriend</a:t>
            </a:r>
            <a:r>
              <a:rPr lang="en-GB" sz="1000" dirty="0"/>
              <a:t> </a:t>
            </a:r>
            <a:r>
              <a:rPr lang="en-GB" sz="1000" dirty="0" err="1"/>
              <a:t>Petter</a:t>
            </a:r>
            <a:r>
              <a:rPr lang="en-GB" sz="1000" dirty="0"/>
              <a:t>; used with permission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dirty="0" err="1"/>
              <a:t>Wim</a:t>
            </a:r>
            <a:r>
              <a:rPr lang="en-GB" sz="1000" dirty="0"/>
              <a:t> </a:t>
            </a:r>
            <a:r>
              <a:rPr lang="en-GB" sz="1000" dirty="0" err="1"/>
              <a:t>Mennes</a:t>
            </a:r>
            <a:r>
              <a:rPr lang="en-GB" sz="1000" dirty="0"/>
              <a:t>, 1984, © Faith Alive Christian Resources, 1987</a:t>
            </a:r>
            <a:endParaRPr lang="en-NZ" sz="1000" dirty="0"/>
          </a:p>
        </p:txBody>
      </p:sp>
    </p:spTree>
    <p:extLst>
      <p:ext uri="{BB962C8B-B14F-4D97-AF65-F5344CB8AC3E}">
        <p14:creationId xmlns:p14="http://schemas.microsoft.com/office/powerpoint/2010/main" val="5752884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53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4</cp:revision>
  <cp:lastPrinted>1601-01-01T00:00:00Z</cp:lastPrinted>
  <dcterms:created xsi:type="dcterms:W3CDTF">2014-03-04T08:06:32Z</dcterms:created>
  <dcterms:modified xsi:type="dcterms:W3CDTF">2014-03-23T08:54:42Z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