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8FBDD7-C679-4D82-9296-AB9476CB6569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17F32D-BDE2-4B02-9493-DD4C8839582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6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29EFC1A-DC2F-400B-9E2D-47FEF0E2E2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82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97B3BE-C061-40C4-BB73-D72B853912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021E6B-DE96-4CCE-8594-AE35BDA745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4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393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166D99-2E80-4CC0-A658-51DA39E3BE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918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7ED989-A815-4870-8183-BA01BB512F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360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78A7E4-28F2-4AEF-B38F-C5FAD2F4D8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778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A52450-BD16-4CFD-AA11-F6EC71267F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2524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8B2C26-34F4-4CA8-B970-C178986AEC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631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3E438A-FE7A-4CB9-863F-1CDFA800F8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418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126EFE-3820-4EE6-BCFA-4057381CC3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474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let us keep the feast,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for Christ our lamb was slain,</a:t>
            </a:r>
            <a:endParaRPr lang="en-NZ" dirty="0"/>
          </a:p>
          <a:p>
            <a:r>
              <a:rPr lang="en-GB" dirty="0"/>
              <a:t>	the paschal lamb without a stain.</a:t>
            </a:r>
            <a:endParaRPr lang="en-NZ" dirty="0"/>
          </a:p>
          <a:p>
            <a:r>
              <a:rPr lang="en-GB" dirty="0"/>
              <a:t>		So let us keep the feast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378]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let us keep the feast,</a:t>
            </a:r>
            <a:endParaRPr lang="en-NZ" dirty="0"/>
          </a:p>
          <a:p>
            <a:r>
              <a:rPr lang="en-GB" dirty="0"/>
              <a:t>		not with the yeast of spite</a:t>
            </a:r>
            <a:endParaRPr lang="en-NZ" dirty="0"/>
          </a:p>
          <a:p>
            <a:r>
              <a:rPr lang="en-GB" dirty="0"/>
              <a:t>	while we in solemn truth unite.</a:t>
            </a:r>
            <a:endParaRPr lang="en-NZ" dirty="0"/>
          </a:p>
          <a:p>
            <a:r>
              <a:rPr lang="en-GB" dirty="0"/>
              <a:t>		So let us keep the feast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let us keep the feast,</a:t>
            </a:r>
            <a:endParaRPr lang="en-NZ" dirty="0"/>
          </a:p>
          <a:p>
            <a:r>
              <a:rPr lang="en-GB" dirty="0"/>
              <a:t>		declaring war on sin,</a:t>
            </a:r>
            <a:endParaRPr lang="en-NZ" dirty="0"/>
          </a:p>
          <a:p>
            <a:r>
              <a:rPr lang="en-GB" dirty="0"/>
              <a:t>	that we may prove renewed within.</a:t>
            </a:r>
            <a:endParaRPr lang="en-NZ" dirty="0"/>
          </a:p>
          <a:p>
            <a:r>
              <a:rPr lang="en-GB" dirty="0"/>
              <a:t>		So let us keep the feast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378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Goris</a:t>
            </a:r>
            <a:r>
              <a:rPr lang="en-GB" sz="1000" dirty="0"/>
              <a:t>, 1990,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Tune: Ludwig van Beethoven, 1807, adapt.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43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2014-03-04T08:08:52Z</dcterms:created>
  <dcterms:modified xsi:type="dcterms:W3CDTF">2014-03-04T08:09:47Z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