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E930DE-EDF7-417F-85D1-03E299B0F506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2A8701-1D5E-4A53-95B3-DC76EF27B4B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12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32D431A-B6F6-4D45-84C3-7A7954AECA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91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1E4734-4657-4B42-91AF-80A25B1BA3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33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AEEE94-6F7F-4FE5-A939-5FEBACC9FA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37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411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7F646C-AFDA-4E63-99A0-7644C61E57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57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70AFA1-5D68-4C32-8988-1FECEE8A37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841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FA1168-1FC5-462E-BE7A-6B68F11D3C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926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026119-8B30-4C91-BDCD-3115A7841C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58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3A2E0A-1427-4AE0-9ED8-1A01BF02EC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28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35F419-6469-4C48-BD32-64C902FD29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413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8E8EC9-0DD0-4528-B990-82292647C9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643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Soul, adorn yourself with gladness,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leave the gloomy haunts of sadness,</a:t>
            </a:r>
            <a:endParaRPr lang="en-NZ" dirty="0"/>
          </a:p>
          <a:p>
            <a:r>
              <a:rPr lang="en-GB" dirty="0"/>
              <a:t>	come into the daylight’s splendour,</a:t>
            </a:r>
            <a:endParaRPr lang="en-NZ" dirty="0"/>
          </a:p>
          <a:p>
            <a:r>
              <a:rPr lang="en-GB" dirty="0"/>
              <a:t>		there with joy thy praises render.</a:t>
            </a:r>
            <a:endParaRPr lang="en-NZ" dirty="0"/>
          </a:p>
          <a:p>
            <a:r>
              <a:rPr lang="en-GB" dirty="0"/>
              <a:t>	Bless the One whose grace unbounded</a:t>
            </a:r>
            <a:endParaRPr lang="en-NZ" dirty="0"/>
          </a:p>
          <a:p>
            <a:r>
              <a:rPr lang="en-GB" dirty="0"/>
              <a:t>		this amazing banquet founded.</a:t>
            </a:r>
            <a:endParaRPr lang="en-NZ" dirty="0"/>
          </a:p>
          <a:p>
            <a:r>
              <a:rPr lang="en-GB" dirty="0"/>
              <a:t>	He, though </a:t>
            </a:r>
            <a:r>
              <a:rPr lang="en-GB" dirty="0" err="1"/>
              <a:t>heav’nly</a:t>
            </a:r>
            <a:r>
              <a:rPr lang="en-GB" dirty="0"/>
              <a:t>, high, and holy,</a:t>
            </a:r>
            <a:endParaRPr lang="en-NZ" dirty="0"/>
          </a:p>
          <a:p>
            <a:r>
              <a:rPr lang="en-GB" dirty="0"/>
              <a:t>		deigns to dwell with you most lowly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Hasten as a bride to meet him,</a:t>
            </a:r>
            <a:endParaRPr lang="en-NZ" dirty="0"/>
          </a:p>
          <a:p>
            <a:r>
              <a:rPr lang="en-GB" dirty="0"/>
              <a:t>		eagerly and gladly greet him.</a:t>
            </a:r>
            <a:endParaRPr lang="en-NZ" dirty="0"/>
          </a:p>
          <a:p>
            <a:r>
              <a:rPr lang="en-GB" dirty="0"/>
              <a:t>	There he stands already knocking;</a:t>
            </a:r>
            <a:endParaRPr lang="en-NZ" dirty="0"/>
          </a:p>
          <a:p>
            <a:r>
              <a:rPr lang="en-GB" dirty="0"/>
              <a:t>		quickly, now, your gate unlocking,</a:t>
            </a:r>
            <a:endParaRPr lang="en-NZ" dirty="0"/>
          </a:p>
          <a:p>
            <a:r>
              <a:rPr lang="en-GB" dirty="0"/>
              <a:t>	open wide the fast-closed portal,</a:t>
            </a:r>
            <a:endParaRPr lang="en-NZ" dirty="0"/>
          </a:p>
          <a:p>
            <a:r>
              <a:rPr lang="en-GB" dirty="0"/>
              <a:t>		saying to the Lord immortal:</a:t>
            </a:r>
            <a:endParaRPr lang="en-NZ" dirty="0"/>
          </a:p>
          <a:p>
            <a:r>
              <a:rPr lang="en-GB" dirty="0"/>
              <a:t>	“Come, and leave your loved one never;</a:t>
            </a:r>
            <a:endParaRPr lang="en-NZ" dirty="0"/>
          </a:p>
          <a:p>
            <a:r>
              <a:rPr lang="en-GB" dirty="0"/>
              <a:t>		dwell within my heart forever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in faith I humbly ponder</a:t>
            </a:r>
            <a:endParaRPr lang="en-NZ" dirty="0"/>
          </a:p>
          <a:p>
            <a:r>
              <a:rPr lang="en-GB" dirty="0"/>
              <a:t>		over this surpassing wonder</a:t>
            </a:r>
            <a:endParaRPr lang="en-NZ" dirty="0"/>
          </a:p>
          <a:p>
            <a:r>
              <a:rPr lang="en-GB" dirty="0"/>
              <a:t>	that the bread of life is boundless</a:t>
            </a:r>
            <a:endParaRPr lang="en-NZ" dirty="0"/>
          </a:p>
          <a:p>
            <a:r>
              <a:rPr lang="en-GB" dirty="0"/>
              <a:t>		though the souls it feeds are countless;</a:t>
            </a:r>
            <a:endParaRPr lang="en-NZ" dirty="0"/>
          </a:p>
          <a:p>
            <a:r>
              <a:rPr lang="en-GB" dirty="0"/>
              <a:t>	with the choicest wine of heaven</a:t>
            </a:r>
            <a:endParaRPr lang="en-NZ" dirty="0"/>
          </a:p>
          <a:p>
            <a:r>
              <a:rPr lang="en-GB" dirty="0"/>
              <a:t>		Christ’s own blood to us is given.</a:t>
            </a:r>
            <a:endParaRPr lang="en-NZ" dirty="0"/>
          </a:p>
          <a:p>
            <a:r>
              <a:rPr lang="en-GB" dirty="0"/>
              <a:t>	Oh, most glorious consolation,</a:t>
            </a:r>
            <a:endParaRPr lang="en-NZ" dirty="0"/>
          </a:p>
          <a:p>
            <a:r>
              <a:rPr lang="en-GB" dirty="0"/>
              <a:t>		pledge and seal of my salvation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6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source of lasting pleasure,</a:t>
            </a:r>
            <a:endParaRPr lang="en-NZ" dirty="0"/>
          </a:p>
          <a:p>
            <a:r>
              <a:rPr lang="en-GB" dirty="0"/>
              <a:t>		truest friend and dearest treasure,</a:t>
            </a:r>
            <a:endParaRPr lang="en-NZ" dirty="0"/>
          </a:p>
          <a:p>
            <a:r>
              <a:rPr lang="en-GB" dirty="0"/>
              <a:t>	peace beyond all understanding,</a:t>
            </a:r>
            <a:endParaRPr lang="en-NZ" dirty="0"/>
          </a:p>
          <a:p>
            <a:r>
              <a:rPr lang="en-GB" dirty="0"/>
              <a:t>		joy into all life expanding:</a:t>
            </a:r>
            <a:endParaRPr lang="en-NZ" dirty="0"/>
          </a:p>
          <a:p>
            <a:r>
              <a:rPr lang="en-GB" dirty="0"/>
              <a:t>	humbly now, I bow before you,</a:t>
            </a:r>
            <a:endParaRPr lang="en-NZ" dirty="0"/>
          </a:p>
          <a:p>
            <a:r>
              <a:rPr lang="en-GB" dirty="0"/>
              <a:t>		love incarnate, I adore you;</a:t>
            </a:r>
            <a:endParaRPr lang="en-NZ" dirty="0"/>
          </a:p>
          <a:p>
            <a:r>
              <a:rPr lang="en-GB" dirty="0"/>
              <a:t>	worthily let me receive you,</a:t>
            </a:r>
            <a:endParaRPr lang="en-NZ" dirty="0"/>
          </a:p>
          <a:p>
            <a:r>
              <a:rPr lang="en-GB" dirty="0"/>
              <a:t>		and, so favoured, never leave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379</a:t>
            </a:r>
            <a:endParaRPr lang="en-NZ" altLang="en-US" sz="1000" dirty="0"/>
          </a:p>
          <a:p>
            <a:pPr algn="r"/>
            <a:r>
              <a:rPr lang="en-GB" sz="1000" i="1" dirty="0"/>
              <a:t>Used with permission</a:t>
            </a:r>
            <a:endParaRPr lang="en-NZ" sz="1000" i="1" dirty="0"/>
          </a:p>
          <a:p>
            <a:pPr algn="r"/>
            <a:r>
              <a:rPr lang="en-GB" sz="1000" dirty="0"/>
              <a:t>Text: Johann Franck, 1649; tr. Catherine </a:t>
            </a:r>
            <a:r>
              <a:rPr lang="en-GB" sz="1000" dirty="0" err="1"/>
              <a:t>Winkworth</a:t>
            </a:r>
            <a:r>
              <a:rPr lang="en-GB" sz="1000" dirty="0"/>
              <a:t>, 1858,</a:t>
            </a:r>
            <a:br>
              <a:rPr lang="en-GB" sz="1000" dirty="0"/>
            </a:br>
            <a:r>
              <a:rPr lang="en-GB" sz="1000" dirty="0"/>
              <a:t>alt., © </a:t>
            </a:r>
            <a:r>
              <a:rPr lang="en-GB" sz="1000" i="1" dirty="0"/>
              <a:t>Lutheran Book of Worship</a:t>
            </a:r>
            <a:r>
              <a:rPr lang="en-GB" sz="1000" dirty="0"/>
              <a:t>, 1978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1649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2014-03-04T08:10:51Z</dcterms:created>
  <dcterms:modified xsi:type="dcterms:W3CDTF">2014-03-04T08:12:00Z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