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C8322B1-6184-4647-A0C5-D0868CEE281F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E49696-3F65-42FD-BF12-CDE6E7F717FE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27263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7656F07E-86DA-40AA-A413-419DA0C9ED4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2479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CAA59C4-5234-4DB0-B5AA-90FBA7E3F8F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5678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FDC119B-0622-48DE-A855-04FC59E0256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5376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1518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37894CA-F8BA-4666-9569-92BE9087250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5676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EC65B9E-3B9D-4AA5-BDE6-C987447D8ED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3650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87FF4D5-D8A2-4DBA-A6A6-C422C625738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636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56F3877-DB14-4D73-85C9-F924728909A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4853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762A8BF-D6E9-4D21-84AB-CDAC88E9396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4560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A993B09-D16A-40B1-93E8-706DC54B078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7212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98D9F2D-DDAB-40A6-8FDD-2D5B115066C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7083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He gave his life in selfless love,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for sinners once he came;</a:t>
            </a:r>
            <a:endParaRPr lang="en-NZ" dirty="0"/>
          </a:p>
          <a:p>
            <a:r>
              <a:rPr lang="en-GB" dirty="0"/>
              <a:t>	he had no stain of sin himself</a:t>
            </a:r>
            <a:endParaRPr lang="en-NZ" dirty="0"/>
          </a:p>
          <a:p>
            <a:r>
              <a:rPr lang="en-GB" dirty="0"/>
              <a:t>		but bore our guilt and shame:</a:t>
            </a:r>
            <a:endParaRPr lang="en-NZ" dirty="0"/>
          </a:p>
          <a:p>
            <a:r>
              <a:rPr lang="en-GB" dirty="0"/>
              <a:t>	he took the cup of pain and death,</a:t>
            </a:r>
            <a:endParaRPr lang="en-NZ" dirty="0"/>
          </a:p>
          <a:p>
            <a:r>
              <a:rPr lang="en-GB" dirty="0"/>
              <a:t>		his blood was freely shed;</a:t>
            </a:r>
            <a:endParaRPr lang="en-NZ" dirty="0"/>
          </a:p>
          <a:p>
            <a:r>
              <a:rPr lang="en-GB" dirty="0"/>
              <a:t>	we see his body on the cross,</a:t>
            </a:r>
            <a:endParaRPr lang="en-NZ" dirty="0"/>
          </a:p>
          <a:p>
            <a:r>
              <a:rPr lang="en-GB" dirty="0"/>
              <a:t>		we share the living bread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381]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 did not come to call the good</a:t>
            </a:r>
            <a:endParaRPr lang="en-NZ" dirty="0"/>
          </a:p>
          <a:p>
            <a:r>
              <a:rPr lang="en-GB" dirty="0"/>
              <a:t>		but sinners to repent;</a:t>
            </a:r>
            <a:endParaRPr lang="en-NZ" dirty="0"/>
          </a:p>
          <a:p>
            <a:r>
              <a:rPr lang="en-GB" dirty="0"/>
              <a:t>	it was the lame, the deaf, the blind</a:t>
            </a:r>
            <a:endParaRPr lang="en-NZ" dirty="0"/>
          </a:p>
          <a:p>
            <a:r>
              <a:rPr lang="en-GB" dirty="0"/>
              <a:t>		for whom his life was spent:</a:t>
            </a:r>
            <a:endParaRPr lang="en-NZ" dirty="0"/>
          </a:p>
          <a:p>
            <a:r>
              <a:rPr lang="en-GB" dirty="0"/>
              <a:t>	to heal the sick, to find the lost –</a:t>
            </a:r>
            <a:endParaRPr lang="en-NZ" dirty="0"/>
          </a:p>
          <a:p>
            <a:r>
              <a:rPr lang="en-GB" dirty="0"/>
              <a:t>		it was for such he came,</a:t>
            </a:r>
            <a:endParaRPr lang="en-NZ" dirty="0"/>
          </a:p>
          <a:p>
            <a:r>
              <a:rPr lang="en-GB" dirty="0"/>
              <a:t>	and round his table all may come</a:t>
            </a:r>
            <a:endParaRPr lang="en-NZ" dirty="0"/>
          </a:p>
          <a:p>
            <a:r>
              <a:rPr lang="en-GB" dirty="0"/>
              <a:t>		to praise his holy name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They heard him call his Father’s name –</a:t>
            </a:r>
            <a:endParaRPr lang="en-NZ" dirty="0"/>
          </a:p>
          <a:p>
            <a:r>
              <a:rPr lang="en-GB" dirty="0"/>
              <a:t>		then “Finished!” was his cry;</a:t>
            </a:r>
            <a:endParaRPr lang="en-NZ" dirty="0"/>
          </a:p>
          <a:p>
            <a:r>
              <a:rPr lang="en-GB" dirty="0"/>
              <a:t>	like them we have forsaken him</a:t>
            </a:r>
            <a:endParaRPr lang="en-NZ" dirty="0"/>
          </a:p>
          <a:p>
            <a:r>
              <a:rPr lang="en-GB" dirty="0"/>
              <a:t>		and left him there to die:</a:t>
            </a:r>
            <a:endParaRPr lang="en-NZ" dirty="0"/>
          </a:p>
          <a:p>
            <a:r>
              <a:rPr lang="en-GB" dirty="0"/>
              <a:t>	the sins that crucified him then</a:t>
            </a:r>
            <a:endParaRPr lang="en-NZ" dirty="0"/>
          </a:p>
          <a:p>
            <a:r>
              <a:rPr lang="en-GB" dirty="0"/>
              <a:t>		are sins his blood has cured;</a:t>
            </a:r>
            <a:endParaRPr lang="en-NZ" dirty="0"/>
          </a:p>
          <a:p>
            <a:r>
              <a:rPr lang="en-GB" dirty="0"/>
              <a:t>	the love that bound him to a cross</a:t>
            </a:r>
            <a:endParaRPr lang="en-NZ" dirty="0"/>
          </a:p>
          <a:p>
            <a:r>
              <a:rPr lang="en-GB" dirty="0"/>
              <a:t>		our freedom has ensured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4763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/>
              <a:t>His body broken once for us</a:t>
            </a:r>
            <a:endParaRPr lang="en-NZ" dirty="0"/>
          </a:p>
          <a:p>
            <a:r>
              <a:rPr lang="en-GB" dirty="0"/>
              <a:t>		is glorious now above;</a:t>
            </a:r>
            <a:endParaRPr lang="en-NZ" dirty="0"/>
          </a:p>
          <a:p>
            <a:r>
              <a:rPr lang="en-GB" dirty="0"/>
              <a:t>	the cup of blessing we receive,</a:t>
            </a:r>
            <a:endParaRPr lang="en-NZ" dirty="0"/>
          </a:p>
          <a:p>
            <a:r>
              <a:rPr lang="en-GB" dirty="0"/>
              <a:t>		a sharing of his love:</a:t>
            </a:r>
            <a:endParaRPr lang="en-NZ" dirty="0"/>
          </a:p>
          <a:p>
            <a:r>
              <a:rPr lang="en-GB" dirty="0"/>
              <a:t>	as in his presence we partake,</a:t>
            </a:r>
            <a:endParaRPr lang="en-NZ" dirty="0"/>
          </a:p>
          <a:p>
            <a:r>
              <a:rPr lang="en-GB" dirty="0"/>
              <a:t>		his dying we proclaim</a:t>
            </a:r>
            <a:endParaRPr lang="en-NZ" dirty="0"/>
          </a:p>
          <a:p>
            <a:r>
              <a:rPr lang="en-GB" dirty="0"/>
              <a:t>	until the hour of majesty</a:t>
            </a:r>
            <a:endParaRPr lang="en-NZ" dirty="0"/>
          </a:p>
          <a:p>
            <a:r>
              <a:rPr lang="en-GB" dirty="0"/>
              <a:t>		when Jesus comes again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5680" y="5724547"/>
            <a:ext cx="9144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381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(#873425)</a:t>
            </a:r>
            <a:endParaRPr lang="en-NZ" sz="1000" i="1" dirty="0"/>
          </a:p>
          <a:p>
            <a:pPr algn="r"/>
            <a:r>
              <a:rPr lang="en-GB" sz="1000" dirty="0"/>
              <a:t>Text: Christopher </a:t>
            </a:r>
            <a:r>
              <a:rPr lang="en-GB" sz="1000" dirty="0" err="1"/>
              <a:t>Porteous</a:t>
            </a:r>
            <a:r>
              <a:rPr lang="en-GB" sz="1000" dirty="0"/>
              <a:t>, b. 1935; rev. The </a:t>
            </a:r>
            <a:r>
              <a:rPr lang="en-GB" sz="1000" dirty="0" err="1"/>
              <a:t>Jubilate</a:t>
            </a:r>
            <a:r>
              <a:rPr lang="en-GB" sz="1000" dirty="0"/>
              <a:t> Group,</a:t>
            </a:r>
            <a:br>
              <a:rPr lang="en-GB" sz="1000" dirty="0"/>
            </a:br>
            <a:r>
              <a:rPr lang="en-GB" sz="1000" dirty="0"/>
              <a:t>© The </a:t>
            </a:r>
            <a:r>
              <a:rPr lang="en-GB" sz="1000" dirty="0" err="1"/>
              <a:t>Jubilate</a:t>
            </a:r>
            <a:r>
              <a:rPr lang="en-GB" sz="1000" dirty="0"/>
              <a:t> Group (admin. Hope Publishing Co.), 1982, 1987</a:t>
            </a:r>
            <a:endParaRPr lang="en-NZ" sz="1000" dirty="0"/>
          </a:p>
          <a:p>
            <a:pPr algn="r"/>
            <a:r>
              <a:rPr lang="en-GB" sz="1000" dirty="0"/>
              <a:t>Tune: Andrew </a:t>
            </a:r>
            <a:r>
              <a:rPr lang="en-GB" sz="1000" dirty="0" err="1"/>
              <a:t>Maries</a:t>
            </a:r>
            <a:r>
              <a:rPr lang="en-GB" sz="1000" dirty="0"/>
              <a:t>, b. 1949, © Andrew </a:t>
            </a:r>
            <a:r>
              <a:rPr lang="en-GB" sz="1000" dirty="0" err="1"/>
              <a:t>Maries</a:t>
            </a:r>
            <a:r>
              <a:rPr lang="en-GB" sz="1000" dirty="0"/>
              <a:t>, 1980; used by permission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49</Words>
  <Application>Microsoft Office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2014-03-04T08:39:45Z</dcterms:created>
  <dcterms:modified xsi:type="dcterms:W3CDTF">2014-04-03T09:23:56Z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