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DA325E1-8C88-4D37-8817-4886F23BD891}" type="datetimeFigureOut">
              <a:rPr lang="en-NZ"/>
              <a:pPr>
                <a:defRPr/>
              </a:pPr>
              <a:t>4/03/2014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EAF530-6B81-43EC-9106-A92B1D3063BD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04107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1A8A18A6-EB01-4CDD-A622-7E433F7EE5E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1720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FBE016D-91A2-434B-B9D5-66DFF218DB5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9690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A2F3FA9-6F38-425F-8D9B-340FAA57508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6547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0928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3F6C70B-8B1F-429D-9714-D8ECDE59284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4672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8C529DC-EBDD-4145-8E2A-B85476A77B2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5752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F021C0C-3562-477C-BC79-4371604CF55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3859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915AE48-3FA0-4578-9C05-DB5957346F6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4020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57BC533-566E-4F6D-9F0A-3E5012E5212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4244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43F01C3-E629-4D58-8D28-19702EE8B5D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5280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771D44C-D5B5-4A36-A23C-D7E19AB81AC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2557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Here, O my Lord, I see thee face to face;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here would I touch and handle things </a:t>
            </a:r>
            <a:r>
              <a:rPr lang="en-GB" dirty="0" smtClean="0"/>
              <a:t>	unseen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here grasp with firmer hand </a:t>
            </a:r>
            <a:r>
              <a:rPr lang="en-GB" dirty="0" err="1"/>
              <a:t>th’eternal</a:t>
            </a:r>
            <a:r>
              <a:rPr lang="en-GB" dirty="0"/>
              <a:t> grace,</a:t>
            </a:r>
            <a:endParaRPr lang="en-NZ" dirty="0"/>
          </a:p>
          <a:p>
            <a:r>
              <a:rPr lang="en-GB" dirty="0"/>
              <a:t>		and all my weariness upon thee lean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382]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Here would I feed upon the bread of God,</a:t>
            </a:r>
            <a:endParaRPr lang="en-NZ" dirty="0"/>
          </a:p>
          <a:p>
            <a:r>
              <a:rPr lang="en-GB" dirty="0"/>
              <a:t>		here drink with thee the royal wine of </a:t>
            </a:r>
            <a:r>
              <a:rPr lang="en-GB" dirty="0" err="1"/>
              <a:t>heav’n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here would I lay aside each earthly load,</a:t>
            </a:r>
            <a:endParaRPr lang="en-NZ" dirty="0"/>
          </a:p>
          <a:p>
            <a:r>
              <a:rPr lang="en-GB" dirty="0"/>
              <a:t>		here taste afresh the calm of sin </a:t>
            </a:r>
            <a:r>
              <a:rPr lang="en-GB" dirty="0" err="1"/>
              <a:t>forgiv’n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This is the hour of banquet and of song;</a:t>
            </a:r>
            <a:endParaRPr lang="en-NZ" dirty="0"/>
          </a:p>
          <a:p>
            <a:r>
              <a:rPr lang="en-GB" dirty="0"/>
              <a:t>		this is the </a:t>
            </a:r>
            <a:r>
              <a:rPr lang="en-GB" dirty="0" err="1"/>
              <a:t>heav’nly</a:t>
            </a:r>
            <a:r>
              <a:rPr lang="en-GB" dirty="0"/>
              <a:t> table spread for me;</a:t>
            </a:r>
            <a:endParaRPr lang="en-NZ" dirty="0"/>
          </a:p>
          <a:p>
            <a:r>
              <a:rPr lang="en-GB" dirty="0"/>
              <a:t>	here let me feast and, feasting, still prolong</a:t>
            </a:r>
            <a:endParaRPr lang="en-NZ" dirty="0"/>
          </a:p>
          <a:p>
            <a:r>
              <a:rPr lang="en-GB" dirty="0"/>
              <a:t>		the brief, bright hour of fellowship with thee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9463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 have no help but thine, nor do I need</a:t>
            </a:r>
            <a:endParaRPr lang="en-NZ" dirty="0"/>
          </a:p>
          <a:p>
            <a:r>
              <a:rPr lang="en-GB" dirty="0"/>
              <a:t>		another arm save thine to lean upon:</a:t>
            </a:r>
            <a:endParaRPr lang="en-NZ" dirty="0"/>
          </a:p>
          <a:p>
            <a:r>
              <a:rPr lang="en-GB" dirty="0"/>
              <a:t>	it is enough, my Lord, enough indeed;</a:t>
            </a:r>
            <a:endParaRPr lang="en-NZ" dirty="0"/>
          </a:p>
          <a:p>
            <a:r>
              <a:rPr lang="en-GB" dirty="0"/>
              <a:t>		my strength is in thy might, thy might alone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85118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Mine is the sin, but thine the righteousness;</a:t>
            </a:r>
            <a:endParaRPr lang="en-NZ" dirty="0"/>
          </a:p>
          <a:p>
            <a:r>
              <a:rPr lang="en-GB" dirty="0"/>
              <a:t>		mine is the guilt, but thine the cleansing </a:t>
            </a:r>
            <a:r>
              <a:rPr lang="en-GB" dirty="0" smtClean="0"/>
              <a:t>	blood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here is my robe, my refuge, and my peace –</a:t>
            </a:r>
            <a:endParaRPr lang="en-NZ" dirty="0"/>
          </a:p>
          <a:p>
            <a:r>
              <a:rPr lang="en-GB" dirty="0"/>
              <a:t>		thy blood, thy righteousness, O Lord my </a:t>
            </a:r>
            <a:r>
              <a:rPr lang="en-GB" dirty="0" smtClean="0"/>
              <a:t>	God.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382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dirty="0" err="1"/>
              <a:t>Horatius</a:t>
            </a:r>
            <a:r>
              <a:rPr lang="en-GB" sz="1000" dirty="0"/>
              <a:t> Bonar, 1855</a:t>
            </a:r>
            <a:endParaRPr lang="en-NZ" sz="1000" dirty="0"/>
          </a:p>
          <a:p>
            <a:pPr algn="r"/>
            <a:r>
              <a:rPr lang="en-GB" sz="1000" dirty="0"/>
              <a:t>Tune: Frederick C. Atkinson, 1870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36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2014-03-04T08:43:27Z</dcterms:created>
  <dcterms:modified xsi:type="dcterms:W3CDTF">2014-03-04T08:44:49Z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