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8B3E1D9-F016-4B23-AA74-F7472B4CC1FA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2F7D61-D56C-4E56-8E22-11D9A94D070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9566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D8BA0B4-B9F7-42AD-8F91-CD9B2CA0F2F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853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70F4C3-8B8D-4369-947A-C12CE50133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814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CB2F00-89F9-4499-AD91-B70C8E198C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07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9436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8F0635-2865-43E7-94B7-90D463E059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629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D15F8D-85A1-491B-B259-6FBD03E5B30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048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EEC1CE-9136-430B-8DA0-DC41312EA0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405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C4E039-0405-40D1-9F48-2E7FA45AD7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005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537817-5109-4D84-8F68-321D1B6E3E5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027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BD4E74-B1DC-4561-A50A-D5E7C46C9F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891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815D42-AE79-4340-99D6-8DF1C71E14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9995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Jesus, joy of loving hearts,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thou fount of life, thou light of men,</a:t>
            </a:r>
            <a:endParaRPr lang="en-NZ" dirty="0"/>
          </a:p>
          <a:p>
            <a:r>
              <a:rPr lang="en-GB" dirty="0"/>
              <a:t>	from fullest bliss that earth imparts</a:t>
            </a:r>
            <a:endParaRPr lang="en-NZ" dirty="0"/>
          </a:p>
          <a:p>
            <a:r>
              <a:rPr lang="en-GB" dirty="0"/>
              <a:t>		we turn unfilled to thee again,</a:t>
            </a:r>
            <a:endParaRPr lang="en-NZ" dirty="0"/>
          </a:p>
          <a:p>
            <a:r>
              <a:rPr lang="en-GB" dirty="0"/>
              <a:t>		we turn unfilled to thee again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383]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Thy truth unchanged has ever stood,</a:t>
            </a:r>
            <a:endParaRPr lang="en-NZ" dirty="0"/>
          </a:p>
          <a:p>
            <a:r>
              <a:rPr lang="en-GB" dirty="0"/>
              <a:t>		thou </a:t>
            </a:r>
            <a:r>
              <a:rPr lang="en-GB" dirty="0" err="1"/>
              <a:t>savest</a:t>
            </a:r>
            <a:r>
              <a:rPr lang="en-GB" dirty="0"/>
              <a:t> those that on thee call;</a:t>
            </a:r>
            <a:endParaRPr lang="en-NZ" dirty="0"/>
          </a:p>
          <a:p>
            <a:r>
              <a:rPr lang="en-GB" dirty="0"/>
              <a:t>	to them that seek thee, thou art good,</a:t>
            </a:r>
            <a:endParaRPr lang="en-NZ" dirty="0"/>
          </a:p>
          <a:p>
            <a:r>
              <a:rPr lang="en-GB" dirty="0"/>
              <a:t>		to them that find thee, all in all,</a:t>
            </a:r>
            <a:endParaRPr lang="en-NZ" dirty="0"/>
          </a:p>
          <a:p>
            <a:r>
              <a:rPr lang="en-GB" dirty="0"/>
              <a:t>		to them that find thee, all in all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taste thee, O thou living bread,</a:t>
            </a:r>
            <a:endParaRPr lang="en-NZ" dirty="0"/>
          </a:p>
          <a:p>
            <a:r>
              <a:rPr lang="en-GB" dirty="0"/>
              <a:t>		and long to feast upon thee still;</a:t>
            </a:r>
            <a:endParaRPr lang="en-NZ" dirty="0"/>
          </a:p>
          <a:p>
            <a:r>
              <a:rPr lang="en-GB" dirty="0"/>
              <a:t>	we drink of thee, the fountainhead,</a:t>
            </a:r>
            <a:endParaRPr lang="en-NZ" dirty="0"/>
          </a:p>
          <a:p>
            <a:r>
              <a:rPr lang="en-GB" dirty="0"/>
              <a:t>		and thirst our souls from thee to fill,</a:t>
            </a:r>
            <a:endParaRPr lang="en-NZ" dirty="0"/>
          </a:p>
          <a:p>
            <a:r>
              <a:rPr lang="en-GB" dirty="0"/>
              <a:t>		and thirst our souls from thee to fill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2141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Our restless spirits yearn for thee,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where’er</a:t>
            </a:r>
            <a:r>
              <a:rPr lang="en-GB" dirty="0"/>
              <a:t> our changeful lot is cast,</a:t>
            </a:r>
            <a:endParaRPr lang="en-NZ" dirty="0"/>
          </a:p>
          <a:p>
            <a:r>
              <a:rPr lang="en-GB" dirty="0"/>
              <a:t>	glad that thy gracious smile we see,</a:t>
            </a:r>
            <a:endParaRPr lang="en-NZ" dirty="0"/>
          </a:p>
          <a:p>
            <a:r>
              <a:rPr lang="en-GB" dirty="0"/>
              <a:t>		blest that our faith can hold thee fast,</a:t>
            </a:r>
            <a:endParaRPr lang="en-NZ" dirty="0"/>
          </a:p>
          <a:p>
            <a:r>
              <a:rPr lang="en-GB" dirty="0"/>
              <a:t>		blest that our faith can hold thee fast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058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Jesus, ever with us stay,</a:t>
            </a:r>
            <a:endParaRPr lang="en-NZ" dirty="0"/>
          </a:p>
          <a:p>
            <a:r>
              <a:rPr lang="en-GB" dirty="0"/>
              <a:t>		make all our moments calm and bright;</a:t>
            </a:r>
            <a:endParaRPr lang="en-NZ" dirty="0"/>
          </a:p>
          <a:p>
            <a:r>
              <a:rPr lang="en-GB" dirty="0"/>
              <a:t>	chase the dark night of sin away,</a:t>
            </a:r>
            <a:endParaRPr lang="en-NZ" dirty="0"/>
          </a:p>
          <a:p>
            <a:r>
              <a:rPr lang="en-GB" dirty="0"/>
              <a:t>		shed o’er the world thy holy light,</a:t>
            </a:r>
            <a:endParaRPr lang="en-NZ" dirty="0"/>
          </a:p>
          <a:p>
            <a:r>
              <a:rPr lang="en-GB" dirty="0"/>
              <a:t>		shed o’er the world thy holy light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383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Latin, 11th cent.; tr. Ray Palmer, 1858</a:t>
            </a:r>
            <a:endParaRPr lang="en-NZ" sz="1000" dirty="0"/>
          </a:p>
          <a:p>
            <a:pPr algn="r"/>
            <a:r>
              <a:rPr lang="en-GB" sz="1000" dirty="0"/>
              <a:t>Tune: William B. Bradbury, c. 1858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2014-03-04T08:45:03Z</dcterms:created>
  <dcterms:modified xsi:type="dcterms:W3CDTF">2014-03-04T08:46:14Z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