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40E971-E528-4589-983B-FC2F69F31286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008ED-EB24-4023-B24C-593B813B4A3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0433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A9B9896-34AF-4EC7-93B4-A9586F5523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832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759FBA-5282-4AD1-88DB-FCCBF5A3D0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13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EBF1E6-86F0-4A23-89B9-B4E5285067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74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578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FB16F0-3E83-4DCF-85CF-ED10CA79AF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699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20CBB4-893E-4F10-846B-2FE04360BF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771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69C30E-6670-46B4-B61D-9DA421BD4D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2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287657-B517-4F51-BCB1-08D0994AE5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51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199A9CC-5E62-45D7-9864-A602DDAA7E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228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1FFEFF-1F84-4AE0-94DE-CC0AD91451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56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510FA5-E378-4DDC-BC2D-F96C8F0121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61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great Father, </a:t>
            </a:r>
            <a:r>
              <a:rPr lang="en-GB" dirty="0"/>
              <a:t>Lord and King,</a:t>
            </a:r>
            <a:endParaRPr lang="en-NZ" dirty="0"/>
          </a:p>
          <a:p>
            <a:r>
              <a:rPr lang="en-GB" dirty="0"/>
              <a:t>		our children unto you we bring.</a:t>
            </a:r>
            <a:endParaRPr lang="en-NZ" dirty="0"/>
          </a:p>
          <a:p>
            <a:r>
              <a:rPr lang="en-GB" dirty="0"/>
              <a:t>	We come in faith and hope and love;</a:t>
            </a:r>
            <a:endParaRPr lang="en-NZ" dirty="0"/>
          </a:p>
          <a:p>
            <a:r>
              <a:rPr lang="en-GB" dirty="0"/>
              <a:t>		we dare your steadfast word to prove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</a:t>
            </a:r>
            <a:r>
              <a:rPr lang="en-GB" dirty="0" err="1"/>
              <a:t>cov’nant</a:t>
            </a:r>
            <a:r>
              <a:rPr lang="en-GB" dirty="0"/>
              <a:t> blessing did of old</a:t>
            </a:r>
            <a:endParaRPr lang="en-NZ" dirty="0"/>
          </a:p>
          <a:p>
            <a:r>
              <a:rPr lang="en-GB" dirty="0"/>
              <a:t>		our fathers and their seed enfold.</a:t>
            </a:r>
            <a:endParaRPr lang="en-NZ" dirty="0"/>
          </a:p>
          <a:p>
            <a:r>
              <a:rPr lang="en-GB" dirty="0"/>
              <a:t>	That ancient promise stands secure</a:t>
            </a:r>
            <a:endParaRPr lang="en-NZ" dirty="0"/>
          </a:p>
          <a:p>
            <a:r>
              <a:rPr lang="en-GB" dirty="0"/>
              <a:t>		and shall while </a:t>
            </a:r>
            <a:r>
              <a:rPr lang="en-GB" dirty="0" err="1"/>
              <a:t>heav’n</a:t>
            </a:r>
            <a:r>
              <a:rPr lang="en-GB" dirty="0"/>
              <a:t> and earth endure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Look down upon us while we pray</a:t>
            </a:r>
            <a:endParaRPr lang="en-NZ" dirty="0"/>
          </a:p>
          <a:p>
            <a:r>
              <a:rPr lang="en-GB" dirty="0"/>
              <a:t>		and visit us in grace today.</a:t>
            </a:r>
            <a:endParaRPr lang="en-NZ" dirty="0"/>
          </a:p>
          <a:p>
            <a:r>
              <a:rPr lang="en-GB" dirty="0"/>
              <a:t>	Such little ones you did receive;</a:t>
            </a:r>
            <a:endParaRPr lang="en-NZ" dirty="0"/>
          </a:p>
          <a:p>
            <a:r>
              <a:rPr lang="en-GB" dirty="0"/>
              <a:t>		your precious promise we believe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830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now the outward sign receive;</a:t>
            </a:r>
            <a:endParaRPr lang="en-NZ" dirty="0"/>
          </a:p>
          <a:p>
            <a:r>
              <a:rPr lang="en-GB" dirty="0"/>
              <a:t>		your promised Holy Spirit give.</a:t>
            </a:r>
            <a:endParaRPr lang="en-NZ" dirty="0"/>
          </a:p>
          <a:p>
            <a:r>
              <a:rPr lang="en-GB" dirty="0"/>
              <a:t>	O keep and help them by your </a:t>
            </a:r>
            <a:r>
              <a:rPr lang="en-GB" dirty="0" err="1"/>
              <a:t>pow’r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hard and trying hour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7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Direct their feet in holy ways</a:t>
            </a:r>
            <a:endParaRPr lang="en-NZ" dirty="0"/>
          </a:p>
          <a:p>
            <a:r>
              <a:rPr lang="en-GB" dirty="0"/>
              <a:t>		and shine on them through darkest days.</a:t>
            </a:r>
            <a:endParaRPr lang="en-NZ" dirty="0"/>
          </a:p>
          <a:p>
            <a:r>
              <a:rPr lang="en-GB" dirty="0"/>
              <a:t>	Uphold them till their life is past</a:t>
            </a:r>
            <a:endParaRPr lang="en-NZ" dirty="0"/>
          </a:p>
          <a:p>
            <a:r>
              <a:rPr lang="en-GB" dirty="0"/>
              <a:t>		and bring them all to </a:t>
            </a:r>
            <a:r>
              <a:rPr lang="en-GB" dirty="0" err="1"/>
              <a:t>heav’n</a:t>
            </a:r>
            <a:r>
              <a:rPr lang="en-GB" dirty="0"/>
              <a:t> at last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E. </a:t>
            </a:r>
            <a:r>
              <a:rPr lang="en-GB" sz="1000" dirty="0" err="1"/>
              <a:t>Embree</a:t>
            </a:r>
            <a:r>
              <a:rPr lang="en-GB" sz="1000" dirty="0"/>
              <a:t> </a:t>
            </a:r>
            <a:r>
              <a:rPr lang="en-GB" sz="1000" dirty="0" err="1"/>
              <a:t>Hoss</a:t>
            </a:r>
            <a:r>
              <a:rPr lang="en-GB" sz="1000" dirty="0"/>
              <a:t>, 1903, alt.</a:t>
            </a:r>
            <a:endParaRPr lang="en-NZ" sz="1000" dirty="0"/>
          </a:p>
          <a:p>
            <a:pPr algn="r"/>
            <a:r>
              <a:rPr lang="en-GB" sz="1000" dirty="0"/>
              <a:t>Tune: Samuel </a:t>
            </a:r>
            <a:r>
              <a:rPr lang="en-GB" sz="1000" dirty="0" err="1"/>
              <a:t>Webbe</a:t>
            </a:r>
            <a:r>
              <a:rPr lang="en-GB" sz="1000" dirty="0"/>
              <a:t>, 1782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2014-03-04T08:46:19Z</dcterms:created>
  <dcterms:modified xsi:type="dcterms:W3CDTF">2014-03-04T08:47:33Z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