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5A03E3B-5211-4A1D-8C02-BE9CB7B16BD0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15007F-38F9-4579-8819-5999AA5CEE9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8195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DA00A8C-8F63-465C-A347-5D542733D1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2007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43A8E1-61DD-4F93-BD9E-1F22F08696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97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AAFBB4-F8C3-4069-91DF-E4CB960D5B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166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48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D51590-E6CC-49A5-A82F-C51552FF05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661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B414D2-AD26-46E2-BFAC-375E41D91F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494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CDC94E-0BAF-40D8-A692-646F88683E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26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B1A02A-1CCF-4ECB-AE8A-3D0D157279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833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B69DDE-5F0D-4B36-A2EC-EBF5C1DD61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339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6147C6-9B59-468F-B133-20CDF82AF9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131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2B0550-7EFD-44A7-BD1C-179FA92320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98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Our children, Lord, in faith and prayer,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we baptise in your name.</a:t>
            </a:r>
            <a:endParaRPr lang="en-NZ" dirty="0"/>
          </a:p>
          <a:p>
            <a:r>
              <a:rPr lang="en-GB" dirty="0"/>
              <a:t>	Let them your </a:t>
            </a:r>
            <a:r>
              <a:rPr lang="en-GB" dirty="0" err="1"/>
              <a:t>cov’nant</a:t>
            </a:r>
            <a:r>
              <a:rPr lang="en-GB" dirty="0"/>
              <a:t> mercies share</a:t>
            </a:r>
            <a:endParaRPr lang="en-NZ" dirty="0"/>
          </a:p>
          <a:p>
            <a:r>
              <a:rPr lang="en-GB" dirty="0"/>
              <a:t>		as we our faith proclaim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385]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Such children you did once embrace</a:t>
            </a:r>
            <a:endParaRPr lang="en-NZ" dirty="0"/>
          </a:p>
          <a:p>
            <a:r>
              <a:rPr lang="en-GB" dirty="0"/>
              <a:t>		while dwelling here below;</a:t>
            </a:r>
            <a:endParaRPr lang="en-NZ" dirty="0"/>
          </a:p>
          <a:p>
            <a:r>
              <a:rPr lang="en-GB" dirty="0"/>
              <a:t>	to us and ours, O Lord of grace,</a:t>
            </a:r>
            <a:endParaRPr lang="en-NZ" dirty="0"/>
          </a:p>
          <a:p>
            <a:r>
              <a:rPr lang="en-GB" dirty="0"/>
              <a:t>		the same compassion show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all their days their hearts secure</a:t>
            </a:r>
            <a:endParaRPr lang="en-NZ" dirty="0"/>
          </a:p>
          <a:p>
            <a:r>
              <a:rPr lang="en-GB" dirty="0"/>
              <a:t>		from sinful snares, we pray.</a:t>
            </a:r>
            <a:endParaRPr lang="en-NZ" dirty="0"/>
          </a:p>
          <a:p>
            <a:r>
              <a:rPr lang="en-GB" dirty="0"/>
              <a:t>	Throughout their lives let them endure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ev’ry</a:t>
            </a:r>
            <a:r>
              <a:rPr lang="en-GB" dirty="0"/>
              <a:t> righteous way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385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Thomas </a:t>
            </a:r>
            <a:r>
              <a:rPr lang="en-GB" sz="1000" dirty="0" err="1"/>
              <a:t>Haweis</a:t>
            </a:r>
            <a:r>
              <a:rPr lang="en-GB" sz="1000" dirty="0"/>
              <a:t>, 1734–1820, alt.</a:t>
            </a:r>
            <a:endParaRPr lang="en-NZ" sz="1000" dirty="0"/>
          </a:p>
          <a:p>
            <a:pPr algn="r"/>
            <a:r>
              <a:rPr lang="en-GB" sz="1000" dirty="0"/>
              <a:t>Tune: Arr. Lowell Mason, 1836,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38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2014-03-04T08:47:39Z</dcterms:created>
  <dcterms:modified xsi:type="dcterms:W3CDTF">2014-03-04T08:48:38Z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