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C62252-BDD2-4292-81B6-6404FD1FA3A1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0C4CB9-6EB2-40F0-A0D7-18E92E880D7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3771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4318DC8-8D57-485A-BD63-19E3E74A76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1621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CCE375-0F5F-4721-A810-6332D40051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620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85A05E-78F8-4196-9C70-BB99BBEE1B5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452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37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57DCE8-4D7C-4EA7-88AA-822ADBD179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21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B75892-18C9-4280-B4D3-CBD49AD7CF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8473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9AE03C-141B-4D93-8E71-AAAEBA20AA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1676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D1624A-7208-4E8C-805E-F1FF2CDAA6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438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3ACF06-FB3F-40F3-9976-7FA92CB156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3383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2AB166-DB27-403E-9111-A051654C97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75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322152-3B1B-4991-8D16-7BFB30E832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221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Humble praises, holy Jesus,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children’s voices raise in song.</a:t>
            </a:r>
            <a:endParaRPr lang="en-NZ" dirty="0"/>
          </a:p>
          <a:p>
            <a:r>
              <a:rPr lang="en-GB" dirty="0"/>
              <a:t>	As our shepherd, O protect us;</a:t>
            </a:r>
            <a:endParaRPr lang="en-NZ" dirty="0"/>
          </a:p>
          <a:p>
            <a:r>
              <a:rPr lang="en-GB" dirty="0"/>
              <a:t>		we as lambs to you belong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i="1" dirty="0"/>
              <a:t>Alleluia, alleluia,</a:t>
            </a:r>
            <a:endParaRPr lang="en-NZ" i="1" dirty="0"/>
          </a:p>
          <a:p>
            <a:r>
              <a:rPr lang="en-GB" i="1" dirty="0"/>
              <a:t>		joyful praises now we sing.</a:t>
            </a:r>
            <a:endParaRPr lang="en-NZ" i="1" dirty="0"/>
          </a:p>
          <a:p>
            <a:r>
              <a:rPr lang="en-GB" i="1" dirty="0"/>
              <a:t>	Alleluia, alleluia,</a:t>
            </a:r>
            <a:endParaRPr lang="en-NZ" i="1" dirty="0"/>
          </a:p>
          <a:p>
            <a:r>
              <a:rPr lang="en-GB" i="1" dirty="0"/>
              <a:t>		alleluia to our King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387]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Gracious Saviour, stay beside us,</a:t>
            </a:r>
            <a:endParaRPr lang="en-NZ" dirty="0"/>
          </a:p>
          <a:p>
            <a:r>
              <a:rPr lang="en-GB" dirty="0"/>
              <a:t>		lead and guide us as we go.</a:t>
            </a:r>
            <a:endParaRPr lang="en-NZ" dirty="0"/>
          </a:p>
          <a:p>
            <a:r>
              <a:rPr lang="en-GB" dirty="0"/>
              <a:t>	By your Spirit, blessed Jesus,</a:t>
            </a:r>
            <a:endParaRPr lang="en-NZ" dirty="0"/>
          </a:p>
          <a:p>
            <a:r>
              <a:rPr lang="en-GB" dirty="0"/>
              <a:t>		help us in your love to grow.</a:t>
            </a:r>
            <a:endParaRPr lang="en-NZ" dirty="0"/>
          </a:p>
          <a:p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Alleluia, alleluia,</a:t>
            </a:r>
            <a:endParaRPr lang="en-NZ" i="1" dirty="0"/>
          </a:p>
          <a:p>
            <a:r>
              <a:rPr lang="en-GB" i="1" dirty="0"/>
              <a:t>		joyful praises now we sing.</a:t>
            </a:r>
            <a:endParaRPr lang="en-NZ" i="1" dirty="0"/>
          </a:p>
          <a:p>
            <a:r>
              <a:rPr lang="en-GB" i="1" dirty="0"/>
              <a:t>	Alleluia, alleluia,</a:t>
            </a:r>
            <a:endParaRPr lang="en-NZ" i="1" dirty="0"/>
          </a:p>
          <a:p>
            <a:r>
              <a:rPr lang="en-GB" i="1" dirty="0"/>
              <a:t>		alleluia to our King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387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(#82175)</a:t>
            </a:r>
            <a:endParaRPr lang="en-NZ" sz="1000" i="1" dirty="0"/>
          </a:p>
          <a:p>
            <a:pPr algn="r"/>
            <a:r>
              <a:rPr lang="en-GB" sz="1000" dirty="0"/>
              <a:t>Text: Anon.; rev. Emily R. Brink, 1985,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John A. Stevenson, 1818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58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2014-03-04T08:50:04Z</dcterms:created>
  <dcterms:modified xsi:type="dcterms:W3CDTF">2014-04-03T09:24:06Z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