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52C2D6B-7998-433E-8FDB-F616E8E1B369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FF956D-F32A-4B29-A2C0-C7C2238DEDB2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1743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E925B9F0-F6CD-4130-AB21-3B74B3F7F4A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5039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3EECDC5-ABE2-4FBB-92BF-C316D632846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4550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25976C4-3522-4ECB-A79A-9ED942BBC8E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4783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4353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91ACF2B-05D3-45CB-ACD5-63003087547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4734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D9A7495-9849-4BE6-A42E-C5FBC98FBD8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49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2B5DDAD-8F92-4EF6-84FC-4CA43B2FD88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8933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E2435E9-BE2A-44D9-96F9-E2EFAFB073A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6373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4B26E4E-B6F2-47FB-BEE3-CC8A4EE550C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1832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9057F7-64B7-47D9-885F-660C0CE6634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239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4444285-3C78-4C9E-8D50-C6369A330DE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2061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There’s a friend for little children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above the bright blue sky,</a:t>
            </a:r>
            <a:endParaRPr lang="en-NZ" dirty="0"/>
          </a:p>
          <a:p>
            <a:r>
              <a:rPr lang="en-GB" dirty="0"/>
              <a:t>	a friend who never changes,</a:t>
            </a:r>
            <a:endParaRPr lang="en-NZ" dirty="0"/>
          </a:p>
          <a:p>
            <a:r>
              <a:rPr lang="en-GB" dirty="0"/>
              <a:t>		whose love will never die;</a:t>
            </a:r>
            <a:endParaRPr lang="en-NZ" dirty="0"/>
          </a:p>
          <a:p>
            <a:r>
              <a:rPr lang="en-GB" dirty="0"/>
              <a:t>	our earthly friends may fail us,</a:t>
            </a:r>
            <a:endParaRPr lang="en-NZ" dirty="0"/>
          </a:p>
          <a:p>
            <a:r>
              <a:rPr lang="en-GB" dirty="0"/>
              <a:t>		and change with changing years;</a:t>
            </a:r>
            <a:endParaRPr lang="en-NZ" dirty="0"/>
          </a:p>
          <a:p>
            <a:r>
              <a:rPr lang="en-GB" dirty="0"/>
              <a:t>	this friend is always worthy</a:t>
            </a:r>
            <a:endParaRPr lang="en-NZ" dirty="0"/>
          </a:p>
          <a:p>
            <a:r>
              <a:rPr lang="en-GB" dirty="0"/>
              <a:t>		of that dear name he bears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388]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There’s a rest for little children</a:t>
            </a:r>
            <a:endParaRPr lang="en-NZ" dirty="0"/>
          </a:p>
          <a:p>
            <a:r>
              <a:rPr lang="en-GB" dirty="0"/>
              <a:t>		above the bright blue sky,</a:t>
            </a:r>
            <a:endParaRPr lang="en-NZ" dirty="0"/>
          </a:p>
          <a:p>
            <a:r>
              <a:rPr lang="en-GB" dirty="0"/>
              <a:t>	who love the blessed Saviour</a:t>
            </a:r>
            <a:endParaRPr lang="en-NZ" dirty="0"/>
          </a:p>
          <a:p>
            <a:r>
              <a:rPr lang="en-GB" dirty="0"/>
              <a:t>		and to the Father cry;</a:t>
            </a:r>
            <a:endParaRPr lang="en-NZ" dirty="0"/>
          </a:p>
          <a:p>
            <a:r>
              <a:rPr lang="en-GB" dirty="0"/>
              <a:t>	a rest from </a:t>
            </a:r>
            <a:r>
              <a:rPr lang="en-GB" dirty="0" err="1"/>
              <a:t>ev’ry</a:t>
            </a:r>
            <a:r>
              <a:rPr lang="en-GB" dirty="0"/>
              <a:t> turmoil,</a:t>
            </a:r>
            <a:endParaRPr lang="en-NZ" dirty="0"/>
          </a:p>
          <a:p>
            <a:r>
              <a:rPr lang="en-GB" dirty="0"/>
              <a:t>		from sin and sorrow free,</a:t>
            </a:r>
            <a:endParaRPr lang="en-NZ" dirty="0"/>
          </a:p>
          <a:p>
            <a:r>
              <a:rPr lang="en-GB" dirty="0"/>
              <a:t>	where </a:t>
            </a:r>
            <a:r>
              <a:rPr lang="en-GB" dirty="0" err="1"/>
              <a:t>ev’ry</a:t>
            </a:r>
            <a:r>
              <a:rPr lang="en-GB" dirty="0"/>
              <a:t> little pilgrim</a:t>
            </a:r>
            <a:endParaRPr lang="en-NZ" dirty="0"/>
          </a:p>
          <a:p>
            <a:r>
              <a:rPr lang="en-GB" dirty="0"/>
              <a:t>		shall rest eternally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There’s a home for little children</a:t>
            </a:r>
            <a:endParaRPr lang="en-NZ" dirty="0"/>
          </a:p>
          <a:p>
            <a:r>
              <a:rPr lang="en-GB" dirty="0"/>
              <a:t>		above the bright blue sky,</a:t>
            </a:r>
            <a:endParaRPr lang="en-NZ" dirty="0"/>
          </a:p>
          <a:p>
            <a:r>
              <a:rPr lang="en-GB" dirty="0"/>
              <a:t>	where Jesus reigns in glory,</a:t>
            </a:r>
            <a:endParaRPr lang="en-NZ" dirty="0"/>
          </a:p>
          <a:p>
            <a:r>
              <a:rPr lang="en-GB" dirty="0"/>
              <a:t>		a home of peace and joy;</a:t>
            </a:r>
            <a:endParaRPr lang="en-NZ" dirty="0"/>
          </a:p>
          <a:p>
            <a:r>
              <a:rPr lang="en-GB" dirty="0"/>
              <a:t>	no home on earth is like it,</a:t>
            </a:r>
            <a:endParaRPr lang="en-NZ" dirty="0"/>
          </a:p>
          <a:p>
            <a:r>
              <a:rPr lang="en-GB" dirty="0"/>
              <a:t>		nor can with it compare;</a:t>
            </a:r>
            <a:endParaRPr lang="en-NZ" dirty="0"/>
          </a:p>
          <a:p>
            <a:r>
              <a:rPr lang="en-GB" dirty="0"/>
              <a:t>	for </a:t>
            </a:r>
            <a:r>
              <a:rPr lang="en-GB" dirty="0" err="1"/>
              <a:t>ev’ryone</a:t>
            </a:r>
            <a:r>
              <a:rPr lang="en-GB" dirty="0"/>
              <a:t> is happy,</a:t>
            </a:r>
            <a:endParaRPr lang="en-NZ" dirty="0"/>
          </a:p>
          <a:p>
            <a:r>
              <a:rPr lang="en-GB" dirty="0"/>
              <a:t>		nor could be happier, there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5296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There’s a song for little children</a:t>
            </a:r>
            <a:endParaRPr lang="en-NZ" dirty="0"/>
          </a:p>
          <a:p>
            <a:r>
              <a:rPr lang="en-GB" dirty="0"/>
              <a:t>		above the bright blue sky,</a:t>
            </a:r>
            <a:endParaRPr lang="en-NZ" dirty="0"/>
          </a:p>
          <a:p>
            <a:r>
              <a:rPr lang="en-GB" dirty="0"/>
              <a:t>	a song that will not weary,</a:t>
            </a:r>
            <a:endParaRPr lang="en-NZ" dirty="0"/>
          </a:p>
          <a:p>
            <a:r>
              <a:rPr lang="en-GB" dirty="0"/>
              <a:t>		though sung continually;</a:t>
            </a:r>
            <a:endParaRPr lang="en-NZ" dirty="0"/>
          </a:p>
          <a:p>
            <a:r>
              <a:rPr lang="en-GB" dirty="0"/>
              <a:t>	a song which even angels</a:t>
            </a:r>
            <a:endParaRPr lang="en-NZ" dirty="0"/>
          </a:p>
          <a:p>
            <a:r>
              <a:rPr lang="en-GB" dirty="0"/>
              <a:t>		can never, never sing;</a:t>
            </a:r>
            <a:endParaRPr lang="en-NZ" dirty="0"/>
          </a:p>
          <a:p>
            <a:r>
              <a:rPr lang="en-GB" dirty="0"/>
              <a:t>	they know not Christ as Saviour,</a:t>
            </a:r>
            <a:endParaRPr lang="en-NZ" dirty="0"/>
          </a:p>
          <a:p>
            <a:r>
              <a:rPr lang="en-GB" dirty="0"/>
              <a:t>		but worship him as King.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1129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There’s a crown for little children</a:t>
            </a:r>
            <a:endParaRPr lang="en-NZ" dirty="0"/>
          </a:p>
          <a:p>
            <a:r>
              <a:rPr lang="en-GB" dirty="0"/>
              <a:t>		above the bright blue sky,</a:t>
            </a:r>
            <a:endParaRPr lang="en-NZ" dirty="0"/>
          </a:p>
          <a:p>
            <a:r>
              <a:rPr lang="en-GB" dirty="0"/>
              <a:t>	and all who look for Jesus</a:t>
            </a:r>
            <a:endParaRPr lang="en-NZ" dirty="0"/>
          </a:p>
          <a:p>
            <a:r>
              <a:rPr lang="en-GB" dirty="0"/>
              <a:t>		shall wear it by and by;</a:t>
            </a:r>
            <a:endParaRPr lang="en-NZ" dirty="0"/>
          </a:p>
          <a:p>
            <a:r>
              <a:rPr lang="en-GB" dirty="0"/>
              <a:t>	a crown of brightest glory,</a:t>
            </a:r>
            <a:endParaRPr lang="en-NZ" dirty="0"/>
          </a:p>
          <a:p>
            <a:r>
              <a:rPr lang="en-GB" dirty="0"/>
              <a:t>		which he will then bestow</a:t>
            </a:r>
            <a:endParaRPr lang="en-NZ" dirty="0"/>
          </a:p>
          <a:p>
            <a:r>
              <a:rPr lang="en-GB" dirty="0"/>
              <a:t>	on those who found his favour</a:t>
            </a:r>
            <a:endParaRPr lang="en-NZ" dirty="0"/>
          </a:p>
          <a:p>
            <a:r>
              <a:rPr lang="en-GB" dirty="0"/>
              <a:t>		and loved his name below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388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Albert </a:t>
            </a:r>
            <a:r>
              <a:rPr lang="en-GB" sz="1000" dirty="0" err="1"/>
              <a:t>Midlane</a:t>
            </a:r>
            <a:r>
              <a:rPr lang="en-GB" sz="1000" dirty="0"/>
              <a:t>, 1859</a:t>
            </a:r>
            <a:endParaRPr lang="en-NZ" sz="1000" dirty="0"/>
          </a:p>
          <a:p>
            <a:pPr algn="r"/>
            <a:r>
              <a:rPr lang="en-GB" sz="1000" dirty="0"/>
              <a:t>Tune: John </a:t>
            </a:r>
            <a:r>
              <a:rPr lang="en-GB" sz="1000" dirty="0" err="1"/>
              <a:t>Stainer</a:t>
            </a:r>
            <a:r>
              <a:rPr lang="en-GB" sz="1000" dirty="0"/>
              <a:t>, 1875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34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2014-03-04T08:53:11Z</dcterms:created>
  <dcterms:modified xsi:type="dcterms:W3CDTF">2014-03-04T08:56:35Z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