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E98152-EDAF-479C-8260-B9BDD5765F87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6B6B34-6E62-46D1-B528-1C52AFF8CB0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922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08B1311-0BD1-449C-8463-B769C5043E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92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F83701-5829-431F-AFA5-C9C727C3F5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79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7A1A11-903A-4287-B511-D82BC6E004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16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44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25280A-1BC1-4827-9DA8-B4E68FFF43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69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EBD11E-1AD7-4137-B36E-E01C955033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124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7A4E27-C4D0-413A-AC19-31FEF0515E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786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7BCA99-3B63-4F54-92D4-F678C4D251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88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86ADEA-F992-4433-B980-FC888A1908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313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C557EC-AFB0-4ED3-854F-97BE6DC320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969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1AEF15-FB9B-4D71-B7BC-9BF9A6E89A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118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church’s one foundation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is Jesus Christ, her Lord;</a:t>
            </a:r>
            <a:endParaRPr lang="en-NZ" dirty="0"/>
          </a:p>
          <a:p>
            <a:r>
              <a:rPr lang="en-GB" dirty="0"/>
              <a:t>		she is his new creation</a:t>
            </a:r>
            <a:endParaRPr lang="en-NZ" dirty="0"/>
          </a:p>
          <a:p>
            <a:r>
              <a:rPr lang="en-GB" dirty="0"/>
              <a:t>		by water and the word;</a:t>
            </a:r>
            <a:endParaRPr lang="en-NZ" dirty="0"/>
          </a:p>
          <a:p>
            <a:r>
              <a:rPr lang="en-GB" dirty="0"/>
              <a:t>	from </a:t>
            </a:r>
            <a:r>
              <a:rPr lang="en-GB" dirty="0" err="1"/>
              <a:t>heav’n</a:t>
            </a:r>
            <a:r>
              <a:rPr lang="en-GB" dirty="0"/>
              <a:t> he came and sought her</a:t>
            </a:r>
            <a:endParaRPr lang="en-NZ" dirty="0"/>
          </a:p>
          <a:p>
            <a:r>
              <a:rPr lang="en-GB" dirty="0"/>
              <a:t>		to be his holy bride;</a:t>
            </a:r>
            <a:endParaRPr lang="en-NZ" dirty="0"/>
          </a:p>
          <a:p>
            <a:r>
              <a:rPr lang="en-GB" dirty="0"/>
              <a:t>		with his own blood he bought her,</a:t>
            </a:r>
            <a:endParaRPr lang="en-NZ" dirty="0"/>
          </a:p>
          <a:p>
            <a:r>
              <a:rPr lang="en-GB" dirty="0"/>
              <a:t>		and for her life he died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Elect from </a:t>
            </a:r>
            <a:r>
              <a:rPr lang="en-GB" dirty="0" err="1"/>
              <a:t>ev’ry</a:t>
            </a:r>
            <a:r>
              <a:rPr lang="en-GB" dirty="0"/>
              <a:t> nation,</a:t>
            </a:r>
            <a:endParaRPr lang="en-NZ" dirty="0"/>
          </a:p>
          <a:p>
            <a:r>
              <a:rPr lang="en-GB" dirty="0"/>
              <a:t>		yet one o’er all the earth,</a:t>
            </a:r>
            <a:endParaRPr lang="en-NZ" dirty="0"/>
          </a:p>
          <a:p>
            <a:r>
              <a:rPr lang="en-GB" dirty="0"/>
              <a:t>		her charter of salvation</a:t>
            </a:r>
            <a:endParaRPr lang="en-NZ" dirty="0"/>
          </a:p>
          <a:p>
            <a:r>
              <a:rPr lang="en-GB" dirty="0"/>
              <a:t>		one Lord, one faith, one birth;</a:t>
            </a:r>
            <a:endParaRPr lang="en-NZ" dirty="0"/>
          </a:p>
          <a:p>
            <a:r>
              <a:rPr lang="en-GB" dirty="0"/>
              <a:t>	one holy name she blesses,</a:t>
            </a:r>
            <a:endParaRPr lang="en-NZ" dirty="0"/>
          </a:p>
          <a:p>
            <a:r>
              <a:rPr lang="en-GB" dirty="0"/>
              <a:t>		partakes one holy food,</a:t>
            </a:r>
            <a:endParaRPr lang="en-NZ" dirty="0"/>
          </a:p>
          <a:p>
            <a:r>
              <a:rPr lang="en-GB" dirty="0"/>
              <a:t>		and to one hope she presses,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ev’ry</a:t>
            </a:r>
            <a:r>
              <a:rPr lang="en-GB" dirty="0"/>
              <a:t> grace endued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Though with a scornful wonder</a:t>
            </a:r>
            <a:endParaRPr lang="en-NZ" dirty="0"/>
          </a:p>
          <a:p>
            <a:r>
              <a:rPr lang="en-GB" dirty="0"/>
              <a:t>		men see her sore oppressed,</a:t>
            </a:r>
            <a:endParaRPr lang="en-NZ" dirty="0"/>
          </a:p>
          <a:p>
            <a:r>
              <a:rPr lang="en-GB" dirty="0"/>
              <a:t>		by schisms rent asunder,</a:t>
            </a:r>
            <a:endParaRPr lang="en-NZ" dirty="0"/>
          </a:p>
          <a:p>
            <a:r>
              <a:rPr lang="en-GB" dirty="0"/>
              <a:t>		by heresies distressed,</a:t>
            </a:r>
            <a:endParaRPr lang="en-NZ" dirty="0"/>
          </a:p>
          <a:p>
            <a:r>
              <a:rPr lang="en-GB" dirty="0"/>
              <a:t>	yet saints their watch are keeping,</a:t>
            </a:r>
            <a:endParaRPr lang="en-NZ" dirty="0"/>
          </a:p>
          <a:p>
            <a:r>
              <a:rPr lang="en-GB" dirty="0"/>
              <a:t>		their cry goes up, “How long?”</a:t>
            </a:r>
            <a:endParaRPr lang="en-NZ" dirty="0"/>
          </a:p>
          <a:p>
            <a:r>
              <a:rPr lang="en-GB" dirty="0"/>
              <a:t>		and soon the night of weeping</a:t>
            </a:r>
            <a:endParaRPr lang="en-NZ" dirty="0"/>
          </a:p>
          <a:p>
            <a:r>
              <a:rPr lang="en-GB" dirty="0"/>
              <a:t>		shall be the morn of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76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’Mid toil and tribulation</a:t>
            </a:r>
            <a:endParaRPr lang="en-NZ" dirty="0"/>
          </a:p>
          <a:p>
            <a:r>
              <a:rPr lang="en-GB" dirty="0"/>
              <a:t>		and tumult of her war,</a:t>
            </a:r>
            <a:endParaRPr lang="en-NZ" dirty="0"/>
          </a:p>
          <a:p>
            <a:r>
              <a:rPr lang="en-GB" dirty="0"/>
              <a:t>		she waits the consummation</a:t>
            </a:r>
            <a:endParaRPr lang="en-NZ" dirty="0"/>
          </a:p>
          <a:p>
            <a:r>
              <a:rPr lang="en-GB" dirty="0"/>
              <a:t>		of peace forevermore,</a:t>
            </a:r>
            <a:endParaRPr lang="en-NZ" dirty="0"/>
          </a:p>
          <a:p>
            <a:r>
              <a:rPr lang="en-GB" dirty="0"/>
              <a:t>	till with the vision glorious</a:t>
            </a:r>
            <a:endParaRPr lang="en-NZ" dirty="0"/>
          </a:p>
          <a:p>
            <a:r>
              <a:rPr lang="en-GB" dirty="0"/>
              <a:t>		her longing eyes are blest,</a:t>
            </a:r>
            <a:endParaRPr lang="en-NZ" dirty="0"/>
          </a:p>
          <a:p>
            <a:r>
              <a:rPr lang="en-GB" dirty="0"/>
              <a:t>		and the great church victorious</a:t>
            </a:r>
            <a:endParaRPr lang="en-NZ" dirty="0"/>
          </a:p>
          <a:p>
            <a:r>
              <a:rPr lang="en-GB" dirty="0"/>
              <a:t>		shall be the church at rest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Samuel J. Stone, 1866</a:t>
            </a:r>
            <a:endParaRPr lang="en-NZ" sz="1000" dirty="0"/>
          </a:p>
          <a:p>
            <a:pPr algn="r"/>
            <a:r>
              <a:rPr lang="en-GB" sz="1000" dirty="0"/>
              <a:t>Tune: Samuel S. Wesley, 1864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2014-03-04T08:59:52Z</dcterms:created>
  <dcterms:modified xsi:type="dcterms:W3CDTF">2014-03-04T09:00:58Z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