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AA97E1F-BD69-4628-A402-F69E7C4F3516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89F694-D2F4-4C8C-8314-6D774D30AABA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3578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2F8FD495-BDD3-427D-B7D9-ACC4110DD86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3849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8112725-4ACD-4A4A-9BE3-DF1D658C85B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1016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AE0F91-0864-4388-96AD-58A7070CE34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5373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0591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3A9B62F-2F88-4247-BCFC-AD21393D045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042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FD984D2-EDDA-4842-861E-4460EC8DBEF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7855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63EF60-78A6-4F95-A4E7-FD1BE94EC73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4405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D2DE94-D2B3-4B38-B25C-9DC247EB4F1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6439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CC3F34-3FA0-494B-87EA-E7D7B216BCC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5855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058C364-C32F-4B61-BDDB-75DDC2502F4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7514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2D3F147-DF59-4472-B480-8EE2C544540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9229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Christ is made the sure foundation,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Christ the head and cornerstone,</a:t>
            </a:r>
            <a:endParaRPr lang="en-NZ" dirty="0"/>
          </a:p>
          <a:p>
            <a:r>
              <a:rPr lang="en-GB" dirty="0"/>
              <a:t>	chosen of the Lord and precious,</a:t>
            </a:r>
            <a:endParaRPr lang="en-NZ" dirty="0"/>
          </a:p>
          <a:p>
            <a:r>
              <a:rPr lang="en-GB" dirty="0"/>
              <a:t>		binding all the church in one,</a:t>
            </a:r>
            <a:endParaRPr lang="en-NZ" dirty="0"/>
          </a:p>
          <a:p>
            <a:r>
              <a:rPr lang="en-GB" dirty="0"/>
              <a:t>	holy Zion’s help forever,</a:t>
            </a:r>
            <a:endParaRPr lang="en-NZ" dirty="0"/>
          </a:p>
          <a:p>
            <a:r>
              <a:rPr lang="en-GB" dirty="0"/>
              <a:t>		and her confidence alone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392]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All within that holy city,</a:t>
            </a:r>
            <a:endParaRPr lang="en-NZ" dirty="0"/>
          </a:p>
          <a:p>
            <a:r>
              <a:rPr lang="en-GB" dirty="0"/>
              <a:t>		dearly loved of God on high,</a:t>
            </a:r>
            <a:endParaRPr lang="en-NZ" dirty="0"/>
          </a:p>
          <a:p>
            <a:r>
              <a:rPr lang="en-GB" dirty="0"/>
              <a:t>	in exultant jubilation</a:t>
            </a:r>
            <a:endParaRPr lang="en-NZ" dirty="0"/>
          </a:p>
          <a:p>
            <a:r>
              <a:rPr lang="en-GB" dirty="0"/>
              <a:t>		sing in perfect harmony,</a:t>
            </a:r>
            <a:endParaRPr lang="en-NZ" dirty="0"/>
          </a:p>
          <a:p>
            <a:r>
              <a:rPr lang="en-GB" dirty="0"/>
              <a:t>	God the One in Three adoring</a:t>
            </a:r>
            <a:endParaRPr lang="en-NZ" dirty="0"/>
          </a:p>
          <a:p>
            <a:r>
              <a:rPr lang="en-GB" dirty="0"/>
              <a:t>		in glad hymns eternally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 as living stones implore you,</a:t>
            </a:r>
            <a:endParaRPr lang="en-NZ" dirty="0"/>
          </a:p>
          <a:p>
            <a:r>
              <a:rPr lang="en-GB" dirty="0"/>
              <a:t>		come among us, Lord, today!</a:t>
            </a:r>
            <a:endParaRPr lang="en-NZ" dirty="0"/>
          </a:p>
          <a:p>
            <a:r>
              <a:rPr lang="en-GB" dirty="0"/>
              <a:t>	With your gracious </a:t>
            </a:r>
            <a:r>
              <a:rPr lang="en-GB" dirty="0" err="1"/>
              <a:t>lovingkindness</a:t>
            </a:r>
            <a:endParaRPr lang="en-NZ" dirty="0"/>
          </a:p>
          <a:p>
            <a:r>
              <a:rPr lang="en-GB" dirty="0"/>
              <a:t>		hear your children as we pray,</a:t>
            </a:r>
            <a:endParaRPr lang="en-NZ" dirty="0"/>
          </a:p>
          <a:p>
            <a:r>
              <a:rPr lang="en-GB" dirty="0"/>
              <a:t>	and the fullness of your blessing</a:t>
            </a:r>
            <a:endParaRPr lang="en-NZ" dirty="0"/>
          </a:p>
          <a:p>
            <a:r>
              <a:rPr lang="en-GB" dirty="0"/>
              <a:t>		in our fellowship display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3830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Here entrust to all your servants</a:t>
            </a:r>
            <a:endParaRPr lang="en-NZ" dirty="0"/>
          </a:p>
          <a:p>
            <a:r>
              <a:rPr lang="en-GB" dirty="0"/>
              <a:t>		what we long from you to gain –</a:t>
            </a:r>
            <a:endParaRPr lang="en-NZ" dirty="0"/>
          </a:p>
          <a:p>
            <a:r>
              <a:rPr lang="en-GB" dirty="0"/>
              <a:t>	that on earth and in the heavens</a:t>
            </a:r>
            <a:endParaRPr lang="en-NZ" dirty="0"/>
          </a:p>
          <a:p>
            <a:r>
              <a:rPr lang="en-GB" dirty="0"/>
              <a:t>		we one people shall remain</a:t>
            </a:r>
            <a:endParaRPr lang="en-NZ" dirty="0"/>
          </a:p>
          <a:p>
            <a:r>
              <a:rPr lang="en-GB" dirty="0"/>
              <a:t>	till, united in your glory,</a:t>
            </a:r>
            <a:endParaRPr lang="en-NZ" dirty="0"/>
          </a:p>
          <a:p>
            <a:r>
              <a:rPr lang="en-GB" dirty="0"/>
              <a:t>		evermore with you we reign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2709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Praise and honour to the Father,</a:t>
            </a:r>
            <a:endParaRPr lang="en-NZ" dirty="0"/>
          </a:p>
          <a:p>
            <a:r>
              <a:rPr lang="en-GB" dirty="0"/>
              <a:t>		praise and honour to the Son,</a:t>
            </a:r>
            <a:endParaRPr lang="en-NZ" dirty="0"/>
          </a:p>
          <a:p>
            <a:r>
              <a:rPr lang="en-GB" dirty="0"/>
              <a:t>	praise and honour to the Spirit,</a:t>
            </a:r>
            <a:endParaRPr lang="en-NZ" dirty="0"/>
          </a:p>
          <a:p>
            <a:r>
              <a:rPr lang="en-GB" dirty="0"/>
              <a:t>		ever three and ever one:</a:t>
            </a:r>
            <a:endParaRPr lang="en-NZ" dirty="0"/>
          </a:p>
          <a:p>
            <a:r>
              <a:rPr lang="en-GB" dirty="0"/>
              <a:t>	one in </a:t>
            </a:r>
            <a:r>
              <a:rPr lang="en-GB" dirty="0" err="1"/>
              <a:t>pow’r</a:t>
            </a:r>
            <a:r>
              <a:rPr lang="en-GB" dirty="0"/>
              <a:t> and one in glory</a:t>
            </a:r>
            <a:endParaRPr lang="en-NZ" dirty="0"/>
          </a:p>
          <a:p>
            <a:r>
              <a:rPr lang="en-GB" dirty="0"/>
              <a:t>		while eternal ages run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0380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392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(#2702353)</a:t>
            </a:r>
            <a:endParaRPr lang="en-NZ" sz="1000" i="1" dirty="0"/>
          </a:p>
          <a:p>
            <a:pPr algn="r"/>
            <a:r>
              <a:rPr lang="en-GB" sz="1000" dirty="0"/>
              <a:t>Text: Latin, 7th cent.; tr. John M. Neale, 1851; rev. The </a:t>
            </a:r>
            <a:r>
              <a:rPr lang="en-GB" sz="1000" dirty="0" err="1"/>
              <a:t>Jubilate</a:t>
            </a:r>
            <a:r>
              <a:rPr lang="en-GB" sz="1000" dirty="0"/>
              <a:t> Group,</a:t>
            </a:r>
            <a:br>
              <a:rPr lang="en-GB" sz="1000" dirty="0"/>
            </a:br>
            <a:r>
              <a:rPr lang="en-GB" sz="1000" dirty="0"/>
              <a:t>© The </a:t>
            </a:r>
            <a:r>
              <a:rPr lang="en-GB" sz="1000" dirty="0" err="1"/>
              <a:t>Jubilate</a:t>
            </a:r>
            <a:r>
              <a:rPr lang="en-GB" sz="1000" dirty="0"/>
              <a:t> Group (admin. Hope Publishing Co.), 1982, 1987</a:t>
            </a:r>
            <a:endParaRPr lang="en-NZ" sz="1000" dirty="0"/>
          </a:p>
          <a:p>
            <a:pPr algn="r"/>
            <a:r>
              <a:rPr lang="en-GB" sz="1000" dirty="0"/>
              <a:t>Tune: Henry Purcell, 1680; </a:t>
            </a:r>
            <a:r>
              <a:rPr lang="en-GB" sz="1000" dirty="0" err="1"/>
              <a:t>desc</a:t>
            </a:r>
            <a:r>
              <a:rPr lang="en-GB" sz="1000" dirty="0"/>
              <a:t>. Darryl Nixon, 1986, © Church Society, alt.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58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2014-03-04T09:01:03Z</dcterms:created>
  <dcterms:modified xsi:type="dcterms:W3CDTF">2014-04-03T09:24:15Z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