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7008E5F-B72A-4A71-BD36-785385C50FF8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726DD8-5DDA-436E-BDAC-7E24E3A84B7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6771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1032FC71-7658-4434-BF2B-26D520E0B60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1004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CF6A49-9E0D-4D05-A138-5C5AE93278F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2277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D7511F-54E3-41C9-A0E7-0FACD3C1B70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1057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5304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FA1262-9B13-4AC5-9312-05373F9FAFE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676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C7EC6D-A44D-4C7E-8C03-8A46297D5B7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6481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0239BD6-0877-48BC-BE71-6B0D01620C5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3490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AF53D62-04D0-4798-AAFC-B09557B233E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5093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166C097-85D2-4F52-BCCC-3FDCCF03EB8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82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761FEE9-2D7A-4821-9151-E3766F242F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296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B51719-BD79-4959-A3D1-3359BF83E19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398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 love thy kingdom, Lord,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the house of thine abode,</a:t>
            </a:r>
            <a:endParaRPr lang="en-NZ" dirty="0"/>
          </a:p>
          <a:p>
            <a:r>
              <a:rPr lang="en-GB" dirty="0"/>
              <a:t>	the church our blest Redeemer saved</a:t>
            </a:r>
            <a:endParaRPr lang="en-NZ" dirty="0"/>
          </a:p>
          <a:p>
            <a:r>
              <a:rPr lang="en-GB" dirty="0"/>
              <a:t>		with his own precious blood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393]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love thy church, O God!</a:t>
            </a:r>
            <a:endParaRPr lang="en-NZ" dirty="0"/>
          </a:p>
          <a:p>
            <a:r>
              <a:rPr lang="en-GB" dirty="0"/>
              <a:t>		Her walls before thee stand,</a:t>
            </a:r>
            <a:endParaRPr lang="en-NZ" dirty="0"/>
          </a:p>
          <a:p>
            <a:r>
              <a:rPr lang="en-GB" dirty="0"/>
              <a:t>	dear as the apple of thine eye,</a:t>
            </a:r>
            <a:endParaRPr lang="en-NZ" dirty="0"/>
          </a:p>
          <a:p>
            <a:r>
              <a:rPr lang="en-GB" dirty="0"/>
              <a:t>		and graven on thy hand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her my tears shall fall;</a:t>
            </a:r>
            <a:endParaRPr lang="en-NZ" dirty="0"/>
          </a:p>
          <a:p>
            <a:r>
              <a:rPr lang="en-GB" dirty="0"/>
              <a:t>		for her my prayers ascend;</a:t>
            </a:r>
            <a:endParaRPr lang="en-NZ" dirty="0"/>
          </a:p>
          <a:p>
            <a:r>
              <a:rPr lang="en-GB" dirty="0"/>
              <a:t>	to her my cares and toils be </a:t>
            </a:r>
            <a:r>
              <a:rPr lang="en-GB" dirty="0" err="1"/>
              <a:t>giv’n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till toils and cares shall end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21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Beyond my highest joy</a:t>
            </a:r>
            <a:endParaRPr lang="en-NZ" dirty="0"/>
          </a:p>
          <a:p>
            <a:r>
              <a:rPr lang="en-GB" dirty="0"/>
              <a:t>		I prize her </a:t>
            </a:r>
            <a:r>
              <a:rPr lang="en-GB" dirty="0" err="1"/>
              <a:t>heav’nly</a:t>
            </a:r>
            <a:r>
              <a:rPr lang="en-GB" dirty="0"/>
              <a:t> ways,</a:t>
            </a:r>
            <a:endParaRPr lang="en-NZ" dirty="0"/>
          </a:p>
          <a:p>
            <a:r>
              <a:rPr lang="en-GB" dirty="0"/>
              <a:t>	her sweet communion, solemn vows,</a:t>
            </a:r>
            <a:endParaRPr lang="en-NZ" dirty="0"/>
          </a:p>
          <a:p>
            <a:r>
              <a:rPr lang="en-GB" dirty="0"/>
              <a:t>		her hymns of love and praise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5000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Sure as thy truth shall last,</a:t>
            </a:r>
            <a:endParaRPr lang="en-NZ" dirty="0"/>
          </a:p>
          <a:p>
            <a:r>
              <a:rPr lang="en-GB" dirty="0"/>
              <a:t>		to Zion shall be </a:t>
            </a:r>
            <a:r>
              <a:rPr lang="en-GB" dirty="0" err="1"/>
              <a:t>giv’n</a:t>
            </a:r>
            <a:endParaRPr lang="en-NZ" dirty="0"/>
          </a:p>
          <a:p>
            <a:r>
              <a:rPr lang="en-GB" dirty="0"/>
              <a:t>	the brightest glories earth can yield,</a:t>
            </a:r>
            <a:endParaRPr lang="en-NZ" dirty="0"/>
          </a:p>
          <a:p>
            <a:r>
              <a:rPr lang="en-GB" dirty="0"/>
              <a:t>		and brighter bliss of </a:t>
            </a:r>
            <a:r>
              <a:rPr lang="en-GB" dirty="0" err="1"/>
              <a:t>heav’n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393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Timothy Dwight, 1800, alt.</a:t>
            </a:r>
            <a:endParaRPr lang="en-NZ" sz="1000" dirty="0"/>
          </a:p>
          <a:p>
            <a:pPr algn="r"/>
            <a:r>
              <a:rPr lang="en-GB" sz="1000" dirty="0"/>
              <a:t>Tune: Aaron Williams, 1731–1776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37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2014-03-04T09:03:24Z</dcterms:created>
  <dcterms:modified xsi:type="dcterms:W3CDTF">2014-03-04T09:04:43Z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