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93D5DB-8ABA-441A-AADE-5871E2BDABA6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37903A-9546-402E-9AA9-C724C9E7F61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351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2E12D75-50B1-49B1-A9DA-FC3FC4E798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783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262134-6886-459A-BE77-447F23ACDD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74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136B3D-9153-42C6-97A8-5C10BEEECD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429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25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A98375-7326-42D4-8834-5B509F23E7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634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DB653D-0BF5-455C-9EF5-99CDA60A71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082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A90E97-D691-45F1-BD63-54A32D430F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626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D4AF21-0AF2-4467-A5A4-1B22C55120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410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F418EE-F0CC-40E6-B473-BF9E6D1B5B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185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DEB613-BB49-4F7D-BC59-149F8D97B0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027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92D2B6-DFAD-493B-B0EE-E814742455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97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Glorious things of thee are spoken,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Zion, city of our God;</a:t>
            </a:r>
            <a:endParaRPr lang="en-NZ" dirty="0"/>
          </a:p>
          <a:p>
            <a:r>
              <a:rPr lang="en-GB" dirty="0"/>
              <a:t>	he whose word cannot be broken</a:t>
            </a:r>
            <a:endParaRPr lang="en-NZ" dirty="0"/>
          </a:p>
          <a:p>
            <a:r>
              <a:rPr lang="en-GB" dirty="0"/>
              <a:t>		formed thee for his own abode.</a:t>
            </a:r>
            <a:endParaRPr lang="en-NZ" dirty="0"/>
          </a:p>
          <a:p>
            <a:r>
              <a:rPr lang="en-GB" dirty="0"/>
              <a:t>	On the Rock of ages founded,</a:t>
            </a:r>
            <a:endParaRPr lang="en-NZ" dirty="0"/>
          </a:p>
          <a:p>
            <a:r>
              <a:rPr lang="en-GB" dirty="0"/>
              <a:t>		what can shake thy sure repose?</a:t>
            </a:r>
            <a:endParaRPr lang="en-NZ" dirty="0"/>
          </a:p>
          <a:p>
            <a:r>
              <a:rPr lang="en-GB" dirty="0"/>
              <a:t>	With salvation’s walls surrounded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may’st</a:t>
            </a:r>
            <a:r>
              <a:rPr lang="en-GB" dirty="0"/>
              <a:t> smile at all thy foes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See, the streams of living waters,</a:t>
            </a:r>
            <a:endParaRPr lang="en-NZ" dirty="0"/>
          </a:p>
          <a:p>
            <a:r>
              <a:rPr lang="en-GB" dirty="0"/>
              <a:t>		springing from eternal love,</a:t>
            </a:r>
            <a:endParaRPr lang="en-NZ" dirty="0"/>
          </a:p>
          <a:p>
            <a:r>
              <a:rPr lang="en-GB" dirty="0"/>
              <a:t>	well supply thy sons and daughters</a:t>
            </a:r>
            <a:endParaRPr lang="en-NZ" dirty="0"/>
          </a:p>
          <a:p>
            <a:r>
              <a:rPr lang="en-GB" dirty="0"/>
              <a:t>		and all fear of want remove.</a:t>
            </a:r>
            <a:endParaRPr lang="en-NZ" dirty="0"/>
          </a:p>
          <a:p>
            <a:r>
              <a:rPr lang="en-GB" dirty="0"/>
              <a:t>	Who can faint while such a river</a:t>
            </a:r>
            <a:endParaRPr lang="en-NZ" dirty="0"/>
          </a:p>
          <a:p>
            <a:r>
              <a:rPr lang="en-GB" dirty="0"/>
              <a:t>		ever flows their thirst </a:t>
            </a:r>
            <a:r>
              <a:rPr lang="en-GB" dirty="0" err="1"/>
              <a:t>t’assuage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grace which, like the Lord the giver,</a:t>
            </a:r>
            <a:endParaRPr lang="en-NZ" dirty="0"/>
          </a:p>
          <a:p>
            <a:r>
              <a:rPr lang="en-GB" dirty="0"/>
              <a:t>		never fails from age to age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Saviour, if of Zion’s city</a:t>
            </a:r>
            <a:endParaRPr lang="en-NZ" dirty="0"/>
          </a:p>
          <a:p>
            <a:r>
              <a:rPr lang="en-GB" dirty="0"/>
              <a:t>		I through grace a member am,</a:t>
            </a:r>
            <a:endParaRPr lang="en-NZ" dirty="0"/>
          </a:p>
          <a:p>
            <a:r>
              <a:rPr lang="en-GB" dirty="0"/>
              <a:t>	let the world deride or pity,</a:t>
            </a:r>
            <a:endParaRPr lang="en-NZ" dirty="0"/>
          </a:p>
          <a:p>
            <a:r>
              <a:rPr lang="en-GB" dirty="0"/>
              <a:t>		I will glory in thy name.</a:t>
            </a:r>
            <a:endParaRPr lang="en-NZ" dirty="0"/>
          </a:p>
          <a:p>
            <a:r>
              <a:rPr lang="en-GB" dirty="0"/>
              <a:t>	Fading is the </a:t>
            </a:r>
            <a:r>
              <a:rPr lang="en-GB" dirty="0" err="1"/>
              <a:t>worldling’s</a:t>
            </a:r>
            <a:r>
              <a:rPr lang="en-GB" dirty="0"/>
              <a:t> pleasure,</a:t>
            </a:r>
            <a:endParaRPr lang="en-NZ" dirty="0"/>
          </a:p>
          <a:p>
            <a:r>
              <a:rPr lang="en-GB" dirty="0"/>
              <a:t>		all his boasted pomp and show;</a:t>
            </a:r>
            <a:endParaRPr lang="en-NZ" dirty="0"/>
          </a:p>
          <a:p>
            <a:r>
              <a:rPr lang="en-GB" dirty="0"/>
              <a:t>	solid joys and lasting treasure</a:t>
            </a:r>
            <a:endParaRPr lang="en-NZ" dirty="0"/>
          </a:p>
          <a:p>
            <a:r>
              <a:rPr lang="en-GB" dirty="0"/>
              <a:t>		none but Zion’s children know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34561"/>
            <a:ext cx="914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394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John Newton, 1779,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 (ABBOT’S LEIGH): Cyril V. Taylor, 1907–1991, © Oxford University Press, 1941;</a:t>
            </a:r>
            <a:br>
              <a:rPr lang="en-GB" sz="1000" dirty="0"/>
            </a:br>
            <a:r>
              <a:rPr lang="en-GB" sz="1000" dirty="0"/>
              <a:t>reproduced by permission; all rights reserved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(AUSTRIA): Franz Joseph Haydn, 1797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2014-03-04T09:18:18Z</dcterms:created>
  <dcterms:modified xsi:type="dcterms:W3CDTF">2014-03-04T09:19:18Z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