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4B5D5BB-B0AC-4802-B8CC-56493FD05BCA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384DB3-3E59-4DE6-987C-F5357EEF9A7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765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C90507C-2F9F-4749-8353-B30C21989FA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102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B18431-E96B-41C5-BFA8-DE7DDDEF80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6823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3A2BBB-28A9-454F-A6AE-7C645E5B07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8094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59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E637603-5120-4983-938A-88A24D9244E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8723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557108-BEAE-4DC9-BAB0-407E01E54E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191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64BED2-9122-43C6-B61B-2F42C364D1E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741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854226-2911-4C5E-809D-0DEBFE00524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94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179F87-237F-4E8F-899E-D138DEFDC4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79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668B35-8972-4ED3-8DBB-3DE5B1C17F8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864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A4414E2-CC57-4645-BC54-274C781A45E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599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Church of God, elect and glorious,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holy nation, chosen race,</a:t>
            </a:r>
            <a:endParaRPr lang="en-NZ" dirty="0"/>
          </a:p>
          <a:p>
            <a:r>
              <a:rPr lang="en-GB" dirty="0"/>
              <a:t>		called as God’s own special people,</a:t>
            </a:r>
            <a:endParaRPr lang="en-NZ" dirty="0"/>
          </a:p>
          <a:p>
            <a:r>
              <a:rPr lang="en-GB" dirty="0"/>
              <a:t>		royal priests and heirs of grace:</a:t>
            </a:r>
            <a:endParaRPr lang="en-NZ" dirty="0"/>
          </a:p>
          <a:p>
            <a:r>
              <a:rPr lang="en-GB" dirty="0"/>
              <a:t>	know the purpose of your calling,</a:t>
            </a:r>
            <a:endParaRPr lang="en-NZ" dirty="0"/>
          </a:p>
          <a:p>
            <a:r>
              <a:rPr lang="en-GB" dirty="0"/>
              <a:t>		show to all his mighty deeds;</a:t>
            </a:r>
            <a:endParaRPr lang="en-NZ" dirty="0"/>
          </a:p>
          <a:p>
            <a:r>
              <a:rPr lang="en-GB" dirty="0"/>
              <a:t>		tell of love which knows no limits,</a:t>
            </a:r>
            <a:endParaRPr lang="en-NZ" dirty="0"/>
          </a:p>
          <a:p>
            <a:r>
              <a:rPr lang="en-GB" dirty="0"/>
              <a:t>		grace which meets all human needs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395]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 has called you out of darkness</a:t>
            </a:r>
            <a:endParaRPr lang="en-NZ" dirty="0"/>
          </a:p>
          <a:p>
            <a:r>
              <a:rPr lang="en-GB" dirty="0"/>
              <a:t>		into his most </a:t>
            </a:r>
            <a:r>
              <a:rPr lang="en-GB" dirty="0" err="1"/>
              <a:t>marv’lous</a:t>
            </a:r>
            <a:r>
              <a:rPr lang="en-GB" dirty="0"/>
              <a:t> light,</a:t>
            </a:r>
            <a:endParaRPr lang="en-NZ" dirty="0"/>
          </a:p>
          <a:p>
            <a:r>
              <a:rPr lang="en-GB" dirty="0"/>
              <a:t>		brought his truth to life within you,</a:t>
            </a:r>
            <a:endParaRPr lang="en-NZ" dirty="0"/>
          </a:p>
          <a:p>
            <a:r>
              <a:rPr lang="en-GB" dirty="0"/>
              <a:t>		turned your blindness into sight.</a:t>
            </a:r>
            <a:endParaRPr lang="en-NZ" dirty="0"/>
          </a:p>
          <a:p>
            <a:r>
              <a:rPr lang="en-GB" dirty="0"/>
              <a:t>	Let your light so shine around you</a:t>
            </a:r>
            <a:endParaRPr lang="en-NZ" dirty="0"/>
          </a:p>
          <a:p>
            <a:r>
              <a:rPr lang="en-GB" dirty="0"/>
              <a:t>		that God’s name is glorified,</a:t>
            </a:r>
            <a:endParaRPr lang="en-NZ" dirty="0"/>
          </a:p>
          <a:p>
            <a:r>
              <a:rPr lang="en-GB" dirty="0"/>
              <a:t>		and all find fresh hope and purpose</a:t>
            </a:r>
            <a:endParaRPr lang="en-NZ" dirty="0"/>
          </a:p>
          <a:p>
            <a:r>
              <a:rPr lang="en-GB" dirty="0"/>
              <a:t>		in Christ Jesus crucified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Once you were an alien people,</a:t>
            </a:r>
            <a:endParaRPr lang="en-NZ" dirty="0"/>
          </a:p>
          <a:p>
            <a:r>
              <a:rPr lang="en-GB" dirty="0"/>
              <a:t>		strangers to God’s heart of love,</a:t>
            </a:r>
            <a:endParaRPr lang="en-NZ" dirty="0"/>
          </a:p>
          <a:p>
            <a:r>
              <a:rPr lang="en-GB" dirty="0"/>
              <a:t>		but he brought you home in mercy,</a:t>
            </a:r>
            <a:endParaRPr lang="en-NZ" dirty="0"/>
          </a:p>
          <a:p>
            <a:r>
              <a:rPr lang="en-GB" dirty="0"/>
              <a:t>		citizens of </a:t>
            </a:r>
            <a:r>
              <a:rPr lang="en-GB" dirty="0" err="1"/>
              <a:t>heav’n</a:t>
            </a:r>
            <a:r>
              <a:rPr lang="en-GB" dirty="0"/>
              <a:t> above.</a:t>
            </a:r>
            <a:endParaRPr lang="en-NZ" dirty="0"/>
          </a:p>
          <a:p>
            <a:r>
              <a:rPr lang="en-GB" dirty="0"/>
              <a:t>	Let his love flow out to others,</a:t>
            </a:r>
            <a:endParaRPr lang="en-NZ" dirty="0"/>
          </a:p>
          <a:p>
            <a:r>
              <a:rPr lang="en-GB" dirty="0"/>
              <a:t>		let them feel the Father’s care,</a:t>
            </a:r>
            <a:endParaRPr lang="en-NZ" dirty="0"/>
          </a:p>
          <a:p>
            <a:r>
              <a:rPr lang="en-GB" dirty="0"/>
              <a:t>		that they too may know his welcome</a:t>
            </a:r>
            <a:endParaRPr lang="en-NZ" dirty="0"/>
          </a:p>
          <a:p>
            <a:r>
              <a:rPr lang="en-GB" dirty="0"/>
              <a:t>		and his countless blessings share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0988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Church of God, elect and holy,</a:t>
            </a:r>
            <a:endParaRPr lang="en-NZ" dirty="0"/>
          </a:p>
          <a:p>
            <a:r>
              <a:rPr lang="en-GB" dirty="0"/>
              <a:t>		be the people he intends,</a:t>
            </a:r>
            <a:endParaRPr lang="en-NZ" dirty="0"/>
          </a:p>
          <a:p>
            <a:r>
              <a:rPr lang="en-GB" dirty="0"/>
              <a:t>		strong in faith and swift to answer</a:t>
            </a:r>
            <a:endParaRPr lang="en-NZ" dirty="0"/>
          </a:p>
          <a:p>
            <a:r>
              <a:rPr lang="en-GB" dirty="0"/>
              <a:t>		each command your Master sends;</a:t>
            </a:r>
            <a:endParaRPr lang="en-NZ" dirty="0"/>
          </a:p>
          <a:p>
            <a:r>
              <a:rPr lang="en-GB" dirty="0"/>
              <a:t>	royal priests, fulfil your calling</a:t>
            </a:r>
            <a:endParaRPr lang="en-NZ" dirty="0"/>
          </a:p>
          <a:p>
            <a:r>
              <a:rPr lang="en-GB" dirty="0"/>
              <a:t>		through your sacrifice and prayer,</a:t>
            </a:r>
            <a:endParaRPr lang="en-NZ" dirty="0"/>
          </a:p>
          <a:p>
            <a:r>
              <a:rPr lang="en-GB" dirty="0"/>
              <a:t>		give your lives in joyful service,</a:t>
            </a:r>
            <a:endParaRPr lang="en-NZ" dirty="0"/>
          </a:p>
          <a:p>
            <a:r>
              <a:rPr lang="en-GB" dirty="0"/>
              <a:t>		sing his praise, his love declare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395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(#2627311)</a:t>
            </a:r>
            <a:endParaRPr lang="en-NZ" sz="1000" i="1" dirty="0"/>
          </a:p>
          <a:p>
            <a:pPr algn="r"/>
            <a:r>
              <a:rPr lang="en-GB" sz="1000" dirty="0"/>
              <a:t>Text: Based on 1 Peter 2:9–12. James E. </a:t>
            </a:r>
            <a:r>
              <a:rPr lang="en-GB" sz="1000" dirty="0" err="1"/>
              <a:t>Seddon</a:t>
            </a:r>
            <a:r>
              <a:rPr lang="en-GB" sz="1000" dirty="0"/>
              <a:t>, 1915–1983,</a:t>
            </a:r>
            <a:br>
              <a:rPr lang="en-GB" sz="1000" dirty="0"/>
            </a:br>
            <a:r>
              <a:rPr lang="en-GB" sz="1000" dirty="0"/>
              <a:t>© Mrs M. </a:t>
            </a:r>
            <a:r>
              <a:rPr lang="en-GB" sz="1000" dirty="0" err="1"/>
              <a:t>Seddon</a:t>
            </a:r>
            <a:r>
              <a:rPr lang="en-GB" sz="1000" dirty="0"/>
              <a:t>, The </a:t>
            </a:r>
            <a:r>
              <a:rPr lang="en-GB" sz="1000" dirty="0" err="1"/>
              <a:t>Jubilate</a:t>
            </a:r>
            <a:r>
              <a:rPr lang="en-GB" sz="1000" dirty="0"/>
              <a:t> Group (admin. Hope Publishing Co.), 1982</a:t>
            </a:r>
            <a:endParaRPr lang="en-NZ" sz="1000" dirty="0"/>
          </a:p>
          <a:p>
            <a:pPr algn="r"/>
            <a:r>
              <a:rPr lang="en-GB" sz="1000" dirty="0"/>
              <a:t>Tune: Arthur S. Sullivan, 1874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49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2014-03-04T09:19:24Z</dcterms:created>
  <dcterms:modified xsi:type="dcterms:W3CDTF">2014-04-03T09:24:23Z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